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3"/>
  </p:notesMasterIdLst>
  <p:handoutMasterIdLst>
    <p:handoutMasterId r:id="rId34"/>
  </p:handoutMasterIdLst>
  <p:sldIdLst>
    <p:sldId id="1567" r:id="rId7"/>
    <p:sldId id="2079" r:id="rId8"/>
    <p:sldId id="1596" r:id="rId9"/>
    <p:sldId id="2076137597" r:id="rId10"/>
    <p:sldId id="2145707293" r:id="rId11"/>
    <p:sldId id="2134805612" r:id="rId12"/>
    <p:sldId id="2145707282" r:id="rId13"/>
    <p:sldId id="2134805597" r:id="rId14"/>
    <p:sldId id="2134805595" r:id="rId15"/>
    <p:sldId id="2076136270" r:id="rId16"/>
    <p:sldId id="2134805600" r:id="rId17"/>
    <p:sldId id="2134805611" r:id="rId18"/>
    <p:sldId id="1622" r:id="rId19"/>
    <p:sldId id="1623" r:id="rId20"/>
    <p:sldId id="1632" r:id="rId21"/>
    <p:sldId id="1642" r:id="rId22"/>
    <p:sldId id="1633" r:id="rId23"/>
    <p:sldId id="3334" r:id="rId24"/>
    <p:sldId id="2076136307" r:id="rId25"/>
    <p:sldId id="2076136308" r:id="rId26"/>
    <p:sldId id="2076136282" r:id="rId27"/>
    <p:sldId id="2134805599" r:id="rId28"/>
    <p:sldId id="2076136368" r:id="rId29"/>
    <p:sldId id="2076136264" r:id="rId30"/>
    <p:sldId id="277" r:id="rId31"/>
    <p:sldId id="2076136275"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1596"/>
            <p14:sldId id="2076137597"/>
            <p14:sldId id="2145707293"/>
            <p14:sldId id="2134805612"/>
            <p14:sldId id="2145707282"/>
            <p14:sldId id="2134805597"/>
            <p14:sldId id="2134805595"/>
            <p14:sldId id="2076136270"/>
            <p14:sldId id="2134805600"/>
            <p14:sldId id="2134805611"/>
            <p14:sldId id="1622"/>
            <p14:sldId id="1623"/>
            <p14:sldId id="1632"/>
            <p14:sldId id="1642"/>
            <p14:sldId id="1633"/>
            <p14:sldId id="3334"/>
            <p14:sldId id="2076136307"/>
            <p14:sldId id="2076136308"/>
            <p14:sldId id="2076136282"/>
            <p14:sldId id="2134805599"/>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FFFFFF"/>
    <a:srgbClr val="FBF7E7"/>
    <a:srgbClr val="F64036"/>
    <a:srgbClr val="FF8400"/>
    <a:srgbClr val="0078D4"/>
    <a:srgbClr val="47291F"/>
    <a:srgbClr val="140D0D"/>
    <a:srgbClr val="4B2F24"/>
    <a:srgbClr val="008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7F5622-893B-4D6D-A50E-1068329049B0}" v="148" dt="2022-05-19T12:18:47.304"/>
    <p1510:client id="{37CA5480-F978-4AF0-9DF6-8C54A96D85B0}" v="66" dt="2022-05-19T00:28:47.120"/>
    <p1510:client id="{52CB0EB1-A6E7-4401-A43E-B622018C8279}" v="16" dt="2022-05-19T13:16:18.378"/>
    <p1510:client id="{5B68842D-4382-4F17-A35E-A341E9C3E9AC}" vWet="2" dt="2022-05-19T13:47:37.497"/>
    <p1510:client id="{D6DDBD72-9D42-49D4-BF08-5929E35D3A61}" v="634" dt="2022-05-19T13:54:00.975"/>
    <p1510:client id="{E7B05801-06BA-45C2-9B4B-AD84931CBA66}" v="2" dt="2022-05-19T17:11:35.9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58"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9A23DEAD-0CEE-4331-85D3-D8C4EF16D62A}"/>
    <pc:docChg chg="addSld delSld modSld addMainMaster modSection">
      <pc:chgData name="David Warner" userId="S::david_dwarnerii.com#ext#@microsoft.onmicrosoft.com::acafcf14-4098-4a83-9425-e73571277a06" providerId="AD" clId="Web-{9A23DEAD-0CEE-4331-85D3-D8C4EF16D62A}" dt="2021-10-06T19:02:38.691" v="22"/>
      <pc:docMkLst>
        <pc:docMk/>
      </pc:docMkLst>
      <pc:sldChg chg="del">
        <pc:chgData name="David Warner" userId="S::david_dwarnerii.com#ext#@microsoft.onmicrosoft.com::acafcf14-4098-4a83-9425-e73571277a06" providerId="AD" clId="Web-{9A23DEAD-0CEE-4331-85D3-D8C4EF16D62A}" dt="2021-10-06T19:02:38.691" v="22"/>
        <pc:sldMkLst>
          <pc:docMk/>
          <pc:sldMk cId="357588276" sldId="2076136388"/>
        </pc:sldMkLst>
      </pc:sldChg>
      <pc:sldChg chg="add replId">
        <pc:chgData name="David Warner" userId="S::david_dwarnerii.com#ext#@microsoft.onmicrosoft.com::acafcf14-4098-4a83-9425-e73571277a06" providerId="AD" clId="Web-{9A23DEAD-0CEE-4331-85D3-D8C4EF16D62A}" dt="2021-10-06T19:01:52.548" v="0"/>
        <pc:sldMkLst>
          <pc:docMk/>
          <pc:sldMk cId="1812315545" sldId="2134805597"/>
        </pc:sldMkLst>
      </pc:sldChg>
      <pc:sldChg chg="modSp add">
        <pc:chgData name="David Warner" userId="S::david_dwarnerii.com#ext#@microsoft.onmicrosoft.com::acafcf14-4098-4a83-9425-e73571277a06" providerId="AD" clId="Web-{9A23DEAD-0CEE-4331-85D3-D8C4EF16D62A}" dt="2021-10-06T19:02:29.347" v="21" actId="20577"/>
        <pc:sldMkLst>
          <pc:docMk/>
          <pc:sldMk cId="552078619" sldId="2134805598"/>
        </pc:sldMkLst>
        <pc:spChg chg="mod">
          <ac:chgData name="David Warner" userId="S::david_dwarnerii.com#ext#@microsoft.onmicrosoft.com::acafcf14-4098-4a83-9425-e73571277a06" providerId="AD" clId="Web-{9A23DEAD-0CEE-4331-85D3-D8C4EF16D62A}" dt="2021-10-06T19:02:29.347" v="21" actId="20577"/>
          <ac:spMkLst>
            <pc:docMk/>
            <pc:sldMk cId="552078619" sldId="2134805598"/>
            <ac:spMk id="13" creationId="{B8CC793B-C9E8-407C-A4A0-87D6E5167077}"/>
          </ac:spMkLst>
        </pc:spChg>
      </pc:sldChg>
      <pc:sldMasterChg chg="add addSldLayout">
        <pc:chgData name="David Warner" userId="S::david_dwarnerii.com#ext#@microsoft.onmicrosoft.com::acafcf14-4098-4a83-9425-e73571277a06" providerId="AD" clId="Web-{9A23DEAD-0CEE-4331-85D3-D8C4EF16D62A}" dt="2021-10-06T19:02:03.189" v="1"/>
        <pc:sldMasterMkLst>
          <pc:docMk/>
          <pc:sldMasterMk cId="3588427678" sldId="2147484668"/>
        </pc:sldMasterMkLst>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294780752" sldId="21474845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53576638" sldId="21474845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286805883" sldId="214748461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0910180" sldId="214748466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546528235" sldId="214748466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0824646" sldId="214748467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75849004" sldId="214748467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31337368" sldId="214748467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60141622" sldId="214748467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086938917" sldId="214748467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301746819" sldId="214748467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85199377" sldId="214748467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699272733" sldId="214748467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32563861" sldId="214748467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8934554" sldId="214748467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2443733" sldId="214748468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15037521" sldId="214748468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68780090" sldId="21474846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994402774" sldId="21474846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89100596" sldId="214748468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11322961" sldId="214748468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99307191" sldId="214748468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290855214" sldId="214748468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072082815" sldId="214748468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25069136" sldId="214748468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113307920" sldId="214748469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05335781" sldId="214748469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18081149" sldId="214748469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72172163" sldId="214748469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405027661" sldId="214748469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135926214" sldId="214748469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934935088" sldId="214748469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9579443" sldId="214748469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353039429" sldId="214748469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35121712" sldId="214748469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72356252" sldId="214748470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464833958" sldId="2147484701"/>
          </pc:sldLayoutMkLst>
        </pc:sldLayoutChg>
      </pc:sldMasterChg>
    </pc:docChg>
  </pc:docChgLst>
  <pc:docChgLst>
    <pc:chgData name="David Warner" userId="S::david_dwarnerii.com#ext#@microsoft.onmicrosoft.com::acafcf14-4098-4a83-9425-e73571277a06" providerId="AD" clId="Web-{A4B196B1-C195-48BF-960D-2744C2BE3F1B}"/>
    <pc:docChg chg="modSld">
      <pc:chgData name="David Warner" userId="S::david_dwarnerii.com#ext#@microsoft.onmicrosoft.com::acafcf14-4098-4a83-9425-e73571277a06" providerId="AD" clId="Web-{A4B196B1-C195-48BF-960D-2744C2BE3F1B}" dt="2021-09-22T22:21:17.294" v="44" actId="20577"/>
      <pc:docMkLst>
        <pc:docMk/>
      </pc:docMkLst>
      <pc:sldChg chg="addSp delSp modSp">
        <pc:chgData name="David Warner" userId="S::david_dwarnerii.com#ext#@microsoft.onmicrosoft.com::acafcf14-4098-4a83-9425-e73571277a06" providerId="AD" clId="Web-{A4B196B1-C195-48BF-960D-2744C2BE3F1B}" dt="2021-09-22T22:21:17.294" v="44" actId="20577"/>
        <pc:sldMkLst>
          <pc:docMk/>
          <pc:sldMk cId="357588276" sldId="2076136388"/>
        </pc:sldMkLst>
        <pc:spChg chg="mod">
          <ac:chgData name="David Warner" userId="S::david_dwarnerii.com#ext#@microsoft.onmicrosoft.com::acafcf14-4098-4a83-9425-e73571277a06" providerId="AD" clId="Web-{A4B196B1-C195-48BF-960D-2744C2BE3F1B}" dt="2021-09-22T22:21:17.294" v="44" actId="20577"/>
          <ac:spMkLst>
            <pc:docMk/>
            <pc:sldMk cId="357588276" sldId="2076136388"/>
            <ac:spMk id="10" creationId="{16E1CB8C-122B-4C5A-8724-D74AEC2B5DEC}"/>
          </ac:spMkLst>
        </pc:spChg>
        <pc:spChg chg="del">
          <ac:chgData name="David Warner" userId="S::david_dwarnerii.com#ext#@microsoft.onmicrosoft.com::acafcf14-4098-4a83-9425-e73571277a06" providerId="AD" clId="Web-{A4B196B1-C195-48BF-960D-2744C2BE3F1B}" dt="2021-09-22T22:15:37.410" v="36"/>
          <ac:spMkLst>
            <pc:docMk/>
            <pc:sldMk cId="357588276" sldId="2076136388"/>
            <ac:spMk id="12" creationId="{58BAD4F2-FCCB-46F6-A78E-93E8E8A16346}"/>
          </ac:spMkLst>
        </pc:spChg>
        <pc:picChg chg="add mod modCrop">
          <ac:chgData name="David Warner" userId="S::david_dwarnerii.com#ext#@microsoft.onmicrosoft.com::acafcf14-4098-4a83-9425-e73571277a06" providerId="AD" clId="Web-{A4B196B1-C195-48BF-960D-2744C2BE3F1B}" dt="2021-09-22T22:16:42.818" v="42"/>
          <ac:picMkLst>
            <pc:docMk/>
            <pc:sldMk cId="357588276" sldId="2076136388"/>
            <ac:picMk id="2" creationId="{88A45192-F39E-436A-B155-7CFFC38E992F}"/>
          </ac:picMkLst>
        </pc:picChg>
        <pc:picChg chg="del">
          <ac:chgData name="David Warner" userId="S::david_dwarnerii.com#ext#@microsoft.onmicrosoft.com::acafcf14-4098-4a83-9425-e73571277a06" providerId="AD" clId="Web-{A4B196B1-C195-48BF-960D-2744C2BE3F1B}" dt="2021-09-22T22:16:15.005" v="37"/>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A4B196B1-C195-48BF-960D-2744C2BE3F1B}" dt="2021-09-22T22:14:27.611" v="0" actId="1076"/>
        <pc:sldMkLst>
          <pc:docMk/>
          <pc:sldMk cId="93809026" sldId="2076137694"/>
        </pc:sldMkLst>
        <pc:spChg chg="mod">
          <ac:chgData name="David Warner" userId="S::david_dwarnerii.com#ext#@microsoft.onmicrosoft.com::acafcf14-4098-4a83-9425-e73571277a06" providerId="AD" clId="Web-{A4B196B1-C195-48BF-960D-2744C2BE3F1B}" dt="2021-09-22T22:14:27.611" v="0" actId="1076"/>
          <ac:spMkLst>
            <pc:docMk/>
            <pc:sldMk cId="93809026" sldId="2076137694"/>
            <ac:spMk id="11" creationId="{A909E11A-919D-477F-BD43-8EAF2417F6C9}"/>
          </ac:spMkLst>
        </pc:spChg>
      </pc:sldChg>
    </pc:docChg>
  </pc:docChgLst>
  <pc:docChgLst>
    <pc:chgData name="Patrick Rodgers" userId="d219dede-d6b3-4097-a769-454d84f039e8" providerId="ADAL" clId="{042D86A8-6C9D-450C-BC14-F2E9711057F2}"/>
    <pc:docChg chg="undo custSel addSld delSld modSld sldOrd modSection">
      <pc:chgData name="Patrick Rodgers" userId="d219dede-d6b3-4097-a769-454d84f039e8" providerId="ADAL" clId="{042D86A8-6C9D-450C-BC14-F2E9711057F2}" dt="2021-08-25T19:42:35.277" v="931" actId="478"/>
      <pc:docMkLst>
        <pc:docMk/>
      </pc:docMkLst>
      <pc:sldChg chg="modSp mod">
        <pc:chgData name="Patrick Rodgers" userId="d219dede-d6b3-4097-a769-454d84f039e8" providerId="ADAL" clId="{042D86A8-6C9D-450C-BC14-F2E9711057F2}" dt="2021-08-25T19:13:01.320" v="437" actId="20577"/>
        <pc:sldMkLst>
          <pc:docMk/>
          <pc:sldMk cId="10702720" sldId="2079"/>
        </pc:sldMkLst>
        <pc:spChg chg="mod">
          <ac:chgData name="Patrick Rodgers" userId="d219dede-d6b3-4097-a769-454d84f039e8" providerId="ADAL" clId="{042D86A8-6C9D-450C-BC14-F2E9711057F2}" dt="2021-08-25T19:13:01.320" v="437" actId="20577"/>
          <ac:spMkLst>
            <pc:docMk/>
            <pc:sldMk cId="10702720" sldId="2079"/>
            <ac:spMk id="8" creationId="{00000000-0000-0000-0000-000000000000}"/>
          </ac:spMkLst>
        </pc:spChg>
      </pc:sldChg>
      <pc:sldChg chg="addSp delSp modSp mod">
        <pc:chgData name="Patrick Rodgers" userId="d219dede-d6b3-4097-a769-454d84f039e8" providerId="ADAL" clId="{042D86A8-6C9D-450C-BC14-F2E9711057F2}" dt="2021-08-25T19:42:35.277" v="931" actId="478"/>
        <pc:sldMkLst>
          <pc:docMk/>
          <pc:sldMk cId="778883926" sldId="2076136264"/>
        </pc:sldMkLst>
        <pc:spChg chg="mod">
          <ac:chgData name="Patrick Rodgers" userId="d219dede-d6b3-4097-a769-454d84f039e8" providerId="ADAL" clId="{042D86A8-6C9D-450C-BC14-F2E9711057F2}" dt="2021-08-25T19:12:01.049" v="421" actId="20577"/>
          <ac:spMkLst>
            <pc:docMk/>
            <pc:sldMk cId="778883926" sldId="2076136264"/>
            <ac:spMk id="14" creationId="{953584C8-8734-42EA-AD16-6AA2B405D249}"/>
          </ac:spMkLst>
        </pc:spChg>
        <pc:picChg chg="add del mod">
          <ac:chgData name="Patrick Rodgers" userId="d219dede-d6b3-4097-a769-454d84f039e8" providerId="ADAL" clId="{042D86A8-6C9D-450C-BC14-F2E9711057F2}" dt="2021-08-25T19:42:35.277" v="931" actId="478"/>
          <ac:picMkLst>
            <pc:docMk/>
            <pc:sldMk cId="778883926" sldId="2076136264"/>
            <ac:picMk id="3" creationId="{2F2CB748-4DEF-46B0-BF08-709FC9666C45}"/>
          </ac:picMkLst>
        </pc:picChg>
        <pc:picChg chg="add del mod">
          <ac:chgData name="Patrick Rodgers" userId="d219dede-d6b3-4097-a769-454d84f039e8" providerId="ADAL" clId="{042D86A8-6C9D-450C-BC14-F2E9711057F2}" dt="2021-08-25T19:42:34.605" v="930" actId="478"/>
          <ac:picMkLst>
            <pc:docMk/>
            <pc:sldMk cId="778883926" sldId="2076136264"/>
            <ac:picMk id="5" creationId="{3ADB1547-D4B2-401A-99F8-169A493EDD97}"/>
          </ac:picMkLst>
        </pc:picChg>
        <pc:picChg chg="add del mod">
          <ac:chgData name="Patrick Rodgers" userId="d219dede-d6b3-4097-a769-454d84f039e8" providerId="ADAL" clId="{042D86A8-6C9D-450C-BC14-F2E9711057F2}" dt="2021-08-25T19:42:34.033" v="929" actId="478"/>
          <ac:picMkLst>
            <pc:docMk/>
            <pc:sldMk cId="778883926" sldId="2076136264"/>
            <ac:picMk id="6" creationId="{B1465A22-445B-4AAD-874D-2FF47A081510}"/>
          </ac:picMkLst>
        </pc:picChg>
        <pc:picChg chg="del">
          <ac:chgData name="Patrick Rodgers" userId="d219dede-d6b3-4097-a769-454d84f039e8" providerId="ADAL" clId="{042D86A8-6C9D-450C-BC14-F2E9711057F2}" dt="2021-08-25T19:12:25.602" v="422" actId="478"/>
          <ac:picMkLst>
            <pc:docMk/>
            <pc:sldMk cId="778883926" sldId="2076136264"/>
            <ac:picMk id="9" creationId="{A530CE92-58E8-4897-9E7A-0D94CB94771C}"/>
          </ac:picMkLst>
        </pc:picChg>
      </pc:sldChg>
      <pc:sldChg chg="addSp delSp modSp new del mod chgLayout">
        <pc:chgData name="Patrick Rodgers" userId="d219dede-d6b3-4097-a769-454d84f039e8" providerId="ADAL" clId="{042D86A8-6C9D-450C-BC14-F2E9711057F2}" dt="2021-08-25T18:42:14.157" v="47" actId="47"/>
        <pc:sldMkLst>
          <pc:docMk/>
          <pc:sldMk cId="3415523077" sldId="2134805596"/>
        </pc:sldMkLst>
        <pc:spChg chg="del mod ord">
          <ac:chgData name="Patrick Rodgers" userId="d219dede-d6b3-4097-a769-454d84f039e8" providerId="ADAL" clId="{042D86A8-6C9D-450C-BC14-F2E9711057F2}" dt="2021-08-25T18:39:45.215" v="1" actId="700"/>
          <ac:spMkLst>
            <pc:docMk/>
            <pc:sldMk cId="3415523077" sldId="2134805596"/>
            <ac:spMk id="2" creationId="{19159C94-52CF-47A3-9527-A808CFFE8641}"/>
          </ac:spMkLst>
        </pc:spChg>
        <pc:spChg chg="del mod ord">
          <ac:chgData name="Patrick Rodgers" userId="d219dede-d6b3-4097-a769-454d84f039e8" providerId="ADAL" clId="{042D86A8-6C9D-450C-BC14-F2E9711057F2}" dt="2021-08-25T18:39:45.215" v="1" actId="700"/>
          <ac:spMkLst>
            <pc:docMk/>
            <pc:sldMk cId="3415523077" sldId="2134805596"/>
            <ac:spMk id="3" creationId="{E7F60A7C-5668-4F7B-B754-DF0840DF9FCF}"/>
          </ac:spMkLst>
        </pc:spChg>
        <pc:spChg chg="add mod ord">
          <ac:chgData name="Patrick Rodgers" userId="d219dede-d6b3-4097-a769-454d84f039e8" providerId="ADAL" clId="{042D86A8-6C9D-450C-BC14-F2E9711057F2}" dt="2021-08-25T18:39:45.215" v="1" actId="700"/>
          <ac:spMkLst>
            <pc:docMk/>
            <pc:sldMk cId="3415523077" sldId="2134805596"/>
            <ac:spMk id="4" creationId="{79B4011E-11B1-4B62-B6B6-09FC938DE65B}"/>
          </ac:spMkLst>
        </pc:spChg>
        <pc:spChg chg="add mod ord">
          <ac:chgData name="Patrick Rodgers" userId="d219dede-d6b3-4097-a769-454d84f039e8" providerId="ADAL" clId="{042D86A8-6C9D-450C-BC14-F2E9711057F2}" dt="2021-08-25T18:39:45.215" v="1" actId="700"/>
          <ac:spMkLst>
            <pc:docMk/>
            <pc:sldMk cId="3415523077" sldId="2134805596"/>
            <ac:spMk id="5" creationId="{C6ED26E1-62D7-4789-8EDB-6C96FB935C24}"/>
          </ac:spMkLst>
        </pc:spChg>
        <pc:spChg chg="add mod ord">
          <ac:chgData name="Patrick Rodgers" userId="d219dede-d6b3-4097-a769-454d84f039e8" providerId="ADAL" clId="{042D86A8-6C9D-450C-BC14-F2E9711057F2}" dt="2021-08-25T18:39:45.215" v="1" actId="700"/>
          <ac:spMkLst>
            <pc:docMk/>
            <pc:sldMk cId="3415523077" sldId="2134805596"/>
            <ac:spMk id="6" creationId="{78B05357-5588-4709-A86E-5C070554E1E4}"/>
          </ac:spMkLst>
        </pc:spChg>
        <pc:spChg chg="add mod ord">
          <ac:chgData name="Patrick Rodgers" userId="d219dede-d6b3-4097-a769-454d84f039e8" providerId="ADAL" clId="{042D86A8-6C9D-450C-BC14-F2E9711057F2}" dt="2021-08-25T18:39:45.215" v="1" actId="700"/>
          <ac:spMkLst>
            <pc:docMk/>
            <pc:sldMk cId="3415523077" sldId="2134805596"/>
            <ac:spMk id="7" creationId="{72359D38-EEF3-49E2-A86C-53188E2983B0}"/>
          </ac:spMkLst>
        </pc:spChg>
        <pc:spChg chg="add">
          <ac:chgData name="Patrick Rodgers" userId="d219dede-d6b3-4097-a769-454d84f039e8" providerId="ADAL" clId="{042D86A8-6C9D-450C-BC14-F2E9711057F2}" dt="2021-08-25T18:40:51.161" v="2" actId="22"/>
          <ac:spMkLst>
            <pc:docMk/>
            <pc:sldMk cId="3415523077" sldId="2134805596"/>
            <ac:spMk id="9" creationId="{DE57E848-1629-41DD-9D47-A39EDD311855}"/>
          </ac:spMkLst>
        </pc:spChg>
        <pc:spChg chg="add">
          <ac:chgData name="Patrick Rodgers" userId="d219dede-d6b3-4097-a769-454d84f039e8" providerId="ADAL" clId="{042D86A8-6C9D-450C-BC14-F2E9711057F2}" dt="2021-08-25T18:40:53.208" v="3" actId="22"/>
          <ac:spMkLst>
            <pc:docMk/>
            <pc:sldMk cId="3415523077" sldId="2134805596"/>
            <ac:spMk id="11" creationId="{300C135C-204E-414D-BA62-2AC4D7C3BCA7}"/>
          </ac:spMkLst>
        </pc:spChg>
      </pc:sldChg>
      <pc:sldChg chg="delSp modSp add mod ord">
        <pc:chgData name="Patrick Rodgers" userId="d219dede-d6b3-4097-a769-454d84f039e8" providerId="ADAL" clId="{042D86A8-6C9D-450C-BC14-F2E9711057F2}" dt="2021-08-25T18:52:30.078" v="52"/>
        <pc:sldMkLst>
          <pc:docMk/>
          <pc:sldMk cId="138765282" sldId="2147469370"/>
        </pc:sldMkLst>
        <pc:spChg chg="mod">
          <ac:chgData name="Patrick Rodgers" userId="d219dede-d6b3-4097-a769-454d84f039e8" providerId="ADAL" clId="{042D86A8-6C9D-450C-BC14-F2E9711057F2}" dt="2021-08-25T18:41:22.186" v="36" actId="20577"/>
          <ac:spMkLst>
            <pc:docMk/>
            <pc:sldMk cId="138765282" sldId="2147469370"/>
            <ac:spMk id="2" creationId="{85B9D080-801F-4083-B697-B39302B74F10}"/>
          </ac:spMkLst>
        </pc:spChg>
        <pc:spChg chg="mod">
          <ac:chgData name="Patrick Rodgers" userId="d219dede-d6b3-4097-a769-454d84f039e8" providerId="ADAL" clId="{042D86A8-6C9D-450C-BC14-F2E9711057F2}" dt="2021-08-25T18:41:51.693" v="42" actId="1076"/>
          <ac:spMkLst>
            <pc:docMk/>
            <pc:sldMk cId="138765282" sldId="2147469370"/>
            <ac:spMk id="48" creationId="{B34DC24F-59F1-4B5D-81AD-BF7C58C4222B}"/>
          </ac:spMkLst>
        </pc:spChg>
        <pc:spChg chg="mod">
          <ac:chgData name="Patrick Rodgers" userId="d219dede-d6b3-4097-a769-454d84f039e8" providerId="ADAL" clId="{042D86A8-6C9D-450C-BC14-F2E9711057F2}" dt="2021-08-25T18:41:54.955" v="43" actId="1076"/>
          <ac:spMkLst>
            <pc:docMk/>
            <pc:sldMk cId="138765282" sldId="2147469370"/>
            <ac:spMk id="50" creationId="{C3C6023D-DB19-492F-94BE-E5D30149A344}"/>
          </ac:spMkLst>
        </pc:spChg>
        <pc:spChg chg="mod">
          <ac:chgData name="Patrick Rodgers" userId="d219dede-d6b3-4097-a769-454d84f039e8" providerId="ADAL" clId="{042D86A8-6C9D-450C-BC14-F2E9711057F2}" dt="2021-08-25T18:42:01.336" v="44" actId="1076"/>
          <ac:spMkLst>
            <pc:docMk/>
            <pc:sldMk cId="138765282" sldId="2147469370"/>
            <ac:spMk id="51" creationId="{610DD64D-384A-4889-A6E3-C37894380444}"/>
          </ac:spMkLst>
        </pc:spChg>
        <pc:spChg chg="mod">
          <ac:chgData name="Patrick Rodgers" userId="d219dede-d6b3-4097-a769-454d84f039e8" providerId="ADAL" clId="{042D86A8-6C9D-450C-BC14-F2E9711057F2}" dt="2021-08-25T18:42:01.336" v="44" actId="1076"/>
          <ac:spMkLst>
            <pc:docMk/>
            <pc:sldMk cId="138765282" sldId="2147469370"/>
            <ac:spMk id="52" creationId="{DD681E6D-1F61-46F1-A837-F9DE8777198F}"/>
          </ac:spMkLst>
        </pc:spChg>
        <pc:spChg chg="mod">
          <ac:chgData name="Patrick Rodgers" userId="d219dede-d6b3-4097-a769-454d84f039e8" providerId="ADAL" clId="{042D86A8-6C9D-450C-BC14-F2E9711057F2}" dt="2021-08-25T18:42:01.336" v="44" actId="1076"/>
          <ac:spMkLst>
            <pc:docMk/>
            <pc:sldMk cId="138765282" sldId="2147469370"/>
            <ac:spMk id="53" creationId="{5A77F34F-147B-477B-8546-9458A098C31E}"/>
          </ac:spMkLst>
        </pc:spChg>
        <pc:spChg chg="del">
          <ac:chgData name="Patrick Rodgers" userId="d219dede-d6b3-4097-a769-454d84f039e8" providerId="ADAL" clId="{042D86A8-6C9D-450C-BC14-F2E9711057F2}" dt="2021-08-25T18:41:09.711" v="5" actId="478"/>
          <ac:spMkLst>
            <pc:docMk/>
            <pc:sldMk cId="138765282" sldId="2147469370"/>
            <ac:spMk id="57" creationId="{12276039-680C-44DD-9AF4-3D8827E8A002}"/>
          </ac:spMkLst>
        </pc:spChg>
        <pc:spChg chg="mod">
          <ac:chgData name="Patrick Rodgers" userId="d219dede-d6b3-4097-a769-454d84f039e8" providerId="ADAL" clId="{042D86A8-6C9D-450C-BC14-F2E9711057F2}" dt="2021-08-25T18:41:46.882" v="41" actId="1076"/>
          <ac:spMkLst>
            <pc:docMk/>
            <pc:sldMk cId="138765282" sldId="2147469370"/>
            <ac:spMk id="59" creationId="{D17B0749-8F11-453E-BC8A-4AED75E1D02E}"/>
          </ac:spMkLst>
        </pc:spChg>
        <pc:grpChg chg="mod">
          <ac:chgData name="Patrick Rodgers" userId="d219dede-d6b3-4097-a769-454d84f039e8" providerId="ADAL" clId="{042D86A8-6C9D-450C-BC14-F2E9711057F2}" dt="2021-08-25T18:41:44.131" v="39" actId="1076"/>
          <ac:grpSpMkLst>
            <pc:docMk/>
            <pc:sldMk cId="138765282" sldId="2147469370"/>
            <ac:grpSpMk id="30" creationId="{51C21F9C-CA6A-4785-B3D7-C65E53D6D872}"/>
          </ac:grpSpMkLst>
        </pc:grpChg>
        <pc:grpChg chg="mod">
          <ac:chgData name="Patrick Rodgers" userId="d219dede-d6b3-4097-a769-454d84f039e8" providerId="ADAL" clId="{042D86A8-6C9D-450C-BC14-F2E9711057F2}" dt="2021-08-25T18:41:44.131" v="39" actId="1076"/>
          <ac:grpSpMkLst>
            <pc:docMk/>
            <pc:sldMk cId="138765282" sldId="2147469370"/>
            <ac:grpSpMk id="34" creationId="{27C4E643-21C8-4C4A-A41A-A7F199DC0D00}"/>
          </ac:grpSpMkLst>
        </pc:grpChg>
        <pc:grpChg chg="mod">
          <ac:chgData name="Patrick Rodgers" userId="d219dede-d6b3-4097-a769-454d84f039e8" providerId="ADAL" clId="{042D86A8-6C9D-450C-BC14-F2E9711057F2}" dt="2021-08-25T18:41:44.131" v="39" actId="1076"/>
          <ac:grpSpMkLst>
            <pc:docMk/>
            <pc:sldMk cId="138765282" sldId="2147469370"/>
            <ac:grpSpMk id="37" creationId="{B27BBB04-5D41-4FF8-9B40-DD6DB24C4DE6}"/>
          </ac:grpSpMkLst>
        </pc:grpChg>
        <pc:grpChg chg="mod">
          <ac:chgData name="Patrick Rodgers" userId="d219dede-d6b3-4097-a769-454d84f039e8" providerId="ADAL" clId="{042D86A8-6C9D-450C-BC14-F2E9711057F2}" dt="2021-08-25T18:41:44.131" v="39" actId="1076"/>
          <ac:grpSpMkLst>
            <pc:docMk/>
            <pc:sldMk cId="138765282" sldId="2147469370"/>
            <ac:grpSpMk id="40" creationId="{4636BFD2-93AA-4533-8F59-DCF661B327FC}"/>
          </ac:grpSpMkLst>
        </pc:grpChg>
        <pc:grpChg chg="mod">
          <ac:chgData name="Patrick Rodgers" userId="d219dede-d6b3-4097-a769-454d84f039e8" providerId="ADAL" clId="{042D86A8-6C9D-450C-BC14-F2E9711057F2}" dt="2021-08-25T18:41:44.131" v="39" actId="1076"/>
          <ac:grpSpMkLst>
            <pc:docMk/>
            <pc:sldMk cId="138765282" sldId="2147469370"/>
            <ac:grpSpMk id="43" creationId="{CC5E780C-9E3C-4E3D-B005-EF1F4286AEBF}"/>
          </ac:grpSpMkLst>
        </pc:grpChg>
        <pc:graphicFrameChg chg="del modGraphic">
          <ac:chgData name="Patrick Rodgers" userId="d219dede-d6b3-4097-a769-454d84f039e8" providerId="ADAL" clId="{042D86A8-6C9D-450C-BC14-F2E9711057F2}" dt="2021-08-25T18:42:11.625" v="46" actId="478"/>
          <ac:graphicFrameMkLst>
            <pc:docMk/>
            <pc:sldMk cId="138765282" sldId="2147469370"/>
            <ac:graphicFrameMk id="54" creationId="{E04FD19A-F089-45EF-AD5D-17C35D03636E}"/>
          </ac:graphicFrameMkLst>
        </pc:graphicFrameChg>
        <pc:picChg chg="mod">
          <ac:chgData name="Patrick Rodgers" userId="d219dede-d6b3-4097-a769-454d84f039e8" providerId="ADAL" clId="{042D86A8-6C9D-450C-BC14-F2E9711057F2}" dt="2021-08-25T18:41:44.131" v="39" actId="1076"/>
          <ac:picMkLst>
            <pc:docMk/>
            <pc:sldMk cId="138765282" sldId="2147469370"/>
            <ac:picMk id="29" creationId="{798FB2BE-1D42-44D0-81FF-FCCD3A1595CA}"/>
          </ac:picMkLst>
        </pc:picChg>
        <pc:picChg chg="mod">
          <ac:chgData name="Patrick Rodgers" userId="d219dede-d6b3-4097-a769-454d84f039e8" providerId="ADAL" clId="{042D86A8-6C9D-450C-BC14-F2E9711057F2}" dt="2021-08-25T18:41:44.131" v="39" actId="1076"/>
          <ac:picMkLst>
            <pc:docMk/>
            <pc:sldMk cId="138765282" sldId="2147469370"/>
            <ac:picMk id="33" creationId="{4D285E9F-210C-49E1-BF6E-FB39F2924379}"/>
          </ac:picMkLst>
        </pc:picChg>
        <pc:cxnChg chg="mod">
          <ac:chgData name="Patrick Rodgers" userId="d219dede-d6b3-4097-a769-454d84f039e8" providerId="ADAL" clId="{042D86A8-6C9D-450C-BC14-F2E9711057F2}" dt="2021-08-25T18:41:44.131" v="39" actId="1076"/>
          <ac:cxnSpMkLst>
            <pc:docMk/>
            <pc:sldMk cId="138765282" sldId="2147469370"/>
            <ac:cxnSpMk id="49" creationId="{E4FF3300-F32A-461A-B31B-A49D81774CA6}"/>
          </ac:cxnSpMkLst>
        </pc:cxnChg>
      </pc:sldChg>
      <pc:sldChg chg="addSp delSp modSp new mod modClrScheme chgLayout">
        <pc:chgData name="Patrick Rodgers" userId="d219dede-d6b3-4097-a769-454d84f039e8" providerId="ADAL" clId="{042D86A8-6C9D-450C-BC14-F2E9711057F2}" dt="2021-08-25T19:37:45.072" v="910" actId="20577"/>
        <pc:sldMkLst>
          <pc:docMk/>
          <pc:sldMk cId="638019216" sldId="2147469371"/>
        </pc:sldMkLst>
        <pc:spChg chg="del mod ord">
          <ac:chgData name="Patrick Rodgers" userId="d219dede-d6b3-4097-a769-454d84f039e8" providerId="ADAL" clId="{042D86A8-6C9D-450C-BC14-F2E9711057F2}" dt="2021-08-25T18:42:25.364" v="49" actId="700"/>
          <ac:spMkLst>
            <pc:docMk/>
            <pc:sldMk cId="638019216" sldId="2147469371"/>
            <ac:spMk id="2" creationId="{7152FF0C-D4B7-4E04-B296-5563810078D9}"/>
          </ac:spMkLst>
        </pc:spChg>
        <pc:spChg chg="del mod ord">
          <ac:chgData name="Patrick Rodgers" userId="d219dede-d6b3-4097-a769-454d84f039e8" providerId="ADAL" clId="{042D86A8-6C9D-450C-BC14-F2E9711057F2}" dt="2021-08-25T18:42:25.364" v="49" actId="700"/>
          <ac:spMkLst>
            <pc:docMk/>
            <pc:sldMk cId="638019216" sldId="2147469371"/>
            <ac:spMk id="3" creationId="{7A656338-43B1-4815-9240-61322F8DAD0C}"/>
          </ac:spMkLst>
        </pc:spChg>
        <pc:spChg chg="add del mod ord">
          <ac:chgData name="Patrick Rodgers" userId="d219dede-d6b3-4097-a769-454d84f039e8" providerId="ADAL" clId="{042D86A8-6C9D-450C-BC14-F2E9711057F2}" dt="2021-08-25T18:43:11.745" v="50" actId="700"/>
          <ac:spMkLst>
            <pc:docMk/>
            <pc:sldMk cId="638019216" sldId="2147469371"/>
            <ac:spMk id="4" creationId="{37F1DDD0-9D16-41D0-B876-622BED4BB8A9}"/>
          </ac:spMkLst>
        </pc:spChg>
        <pc:spChg chg="add del mod ord">
          <ac:chgData name="Patrick Rodgers" userId="d219dede-d6b3-4097-a769-454d84f039e8" providerId="ADAL" clId="{042D86A8-6C9D-450C-BC14-F2E9711057F2}" dt="2021-08-25T18:43:11.745" v="50" actId="700"/>
          <ac:spMkLst>
            <pc:docMk/>
            <pc:sldMk cId="638019216" sldId="2147469371"/>
            <ac:spMk id="5" creationId="{81C1D32E-8B47-440D-B732-9735DEC33A30}"/>
          </ac:spMkLst>
        </pc:spChg>
        <pc:spChg chg="add del mod ord">
          <ac:chgData name="Patrick Rodgers" userId="d219dede-d6b3-4097-a769-454d84f039e8" providerId="ADAL" clId="{042D86A8-6C9D-450C-BC14-F2E9711057F2}" dt="2021-08-25T18:43:11.745" v="50" actId="700"/>
          <ac:spMkLst>
            <pc:docMk/>
            <pc:sldMk cId="638019216" sldId="2147469371"/>
            <ac:spMk id="6" creationId="{A9275210-3CD0-4279-A19A-51EEDDCD3AA0}"/>
          </ac:spMkLst>
        </pc:spChg>
        <pc:spChg chg="add mod ord">
          <ac:chgData name="Patrick Rodgers" userId="d219dede-d6b3-4097-a769-454d84f039e8" providerId="ADAL" clId="{042D86A8-6C9D-450C-BC14-F2E9711057F2}" dt="2021-08-25T18:52:48.462" v="128" actId="20577"/>
          <ac:spMkLst>
            <pc:docMk/>
            <pc:sldMk cId="638019216" sldId="2147469371"/>
            <ac:spMk id="7" creationId="{0D43F6FC-43CE-4D14-B833-B1DFB95D6350}"/>
          </ac:spMkLst>
        </pc:spChg>
        <pc:spChg chg="add del mod ord">
          <ac:chgData name="Patrick Rodgers" userId="d219dede-d6b3-4097-a769-454d84f039e8" providerId="ADAL" clId="{042D86A8-6C9D-450C-BC14-F2E9711057F2}" dt="2021-08-25T18:52:51.478" v="129" actId="478"/>
          <ac:spMkLst>
            <pc:docMk/>
            <pc:sldMk cId="638019216" sldId="2147469371"/>
            <ac:spMk id="8" creationId="{304FF748-937E-49DF-93EB-B82AB7BCA295}"/>
          </ac:spMkLst>
        </pc:spChg>
        <pc:spChg chg="add del mod ord">
          <ac:chgData name="Patrick Rodgers" userId="d219dede-d6b3-4097-a769-454d84f039e8" providerId="ADAL" clId="{042D86A8-6C9D-450C-BC14-F2E9711057F2}" dt="2021-08-25T18:52:52.678" v="130" actId="478"/>
          <ac:spMkLst>
            <pc:docMk/>
            <pc:sldMk cId="638019216" sldId="2147469371"/>
            <ac:spMk id="9" creationId="{D7889947-4EB8-4101-BA66-535877733109}"/>
          </ac:spMkLst>
        </pc:spChg>
        <pc:spChg chg="add del mod ord">
          <ac:chgData name="Patrick Rodgers" userId="d219dede-d6b3-4097-a769-454d84f039e8" providerId="ADAL" clId="{042D86A8-6C9D-450C-BC14-F2E9711057F2}" dt="2021-08-25T18:52:54.253" v="131" actId="478"/>
          <ac:spMkLst>
            <pc:docMk/>
            <pc:sldMk cId="638019216" sldId="2147469371"/>
            <ac:spMk id="10" creationId="{41691CCD-EBBE-45F9-AE2B-CD78A7F0771B}"/>
          </ac:spMkLst>
        </pc:spChg>
        <pc:spChg chg="add del mod ord">
          <ac:chgData name="Patrick Rodgers" userId="d219dede-d6b3-4097-a769-454d84f039e8" providerId="ADAL" clId="{042D86A8-6C9D-450C-BC14-F2E9711057F2}" dt="2021-08-25T18:52:54.934" v="132" actId="478"/>
          <ac:spMkLst>
            <pc:docMk/>
            <pc:sldMk cId="638019216" sldId="2147469371"/>
            <ac:spMk id="11" creationId="{35F84166-C561-4E6D-B465-E4AEDE8B7472}"/>
          </ac:spMkLst>
        </pc:spChg>
        <pc:spChg chg="add mod">
          <ac:chgData name="Patrick Rodgers" userId="d219dede-d6b3-4097-a769-454d84f039e8" providerId="ADAL" clId="{042D86A8-6C9D-450C-BC14-F2E9711057F2}" dt="2021-08-25T19:37:45.072" v="910" actId="20577"/>
          <ac:spMkLst>
            <pc:docMk/>
            <pc:sldMk cId="638019216" sldId="2147469371"/>
            <ac:spMk id="12" creationId="{C34E97C9-0919-4E3C-BD25-EBE77F1E279E}"/>
          </ac:spMkLst>
        </pc:spChg>
      </pc:sldChg>
      <pc:sldChg chg="addSp delSp modSp new mod chgLayout">
        <pc:chgData name="Patrick Rodgers" userId="d219dede-d6b3-4097-a769-454d84f039e8" providerId="ADAL" clId="{042D86A8-6C9D-450C-BC14-F2E9711057F2}" dt="2021-08-25T19:38:42.094" v="922" actId="20577"/>
        <pc:sldMkLst>
          <pc:docMk/>
          <pc:sldMk cId="675798191" sldId="2147469372"/>
        </pc:sldMkLst>
        <pc:spChg chg="del mod ord">
          <ac:chgData name="Patrick Rodgers" userId="d219dede-d6b3-4097-a769-454d84f039e8" providerId="ADAL" clId="{042D86A8-6C9D-450C-BC14-F2E9711057F2}" dt="2021-08-25T19:38:38.306" v="912" actId="700"/>
          <ac:spMkLst>
            <pc:docMk/>
            <pc:sldMk cId="675798191" sldId="2147469372"/>
            <ac:spMk id="2" creationId="{70EFAFEA-616F-4568-90A1-ABCBF91D98E5}"/>
          </ac:spMkLst>
        </pc:spChg>
        <pc:spChg chg="del">
          <ac:chgData name="Patrick Rodgers" userId="d219dede-d6b3-4097-a769-454d84f039e8" providerId="ADAL" clId="{042D86A8-6C9D-450C-BC14-F2E9711057F2}" dt="2021-08-25T19:38:38.306" v="912" actId="700"/>
          <ac:spMkLst>
            <pc:docMk/>
            <pc:sldMk cId="675798191" sldId="2147469372"/>
            <ac:spMk id="3" creationId="{83367403-BD11-4E4E-921D-1B6E6DB66B2E}"/>
          </ac:spMkLst>
        </pc:spChg>
        <pc:spChg chg="del">
          <ac:chgData name="Patrick Rodgers" userId="d219dede-d6b3-4097-a769-454d84f039e8" providerId="ADAL" clId="{042D86A8-6C9D-450C-BC14-F2E9711057F2}" dt="2021-08-25T19:38:38.306" v="912" actId="700"/>
          <ac:spMkLst>
            <pc:docMk/>
            <pc:sldMk cId="675798191" sldId="2147469372"/>
            <ac:spMk id="4" creationId="{8F7E756B-8BBB-47C6-9EFA-479B36FB6939}"/>
          </ac:spMkLst>
        </pc:spChg>
        <pc:spChg chg="del">
          <ac:chgData name="Patrick Rodgers" userId="d219dede-d6b3-4097-a769-454d84f039e8" providerId="ADAL" clId="{042D86A8-6C9D-450C-BC14-F2E9711057F2}" dt="2021-08-25T19:38:38.306" v="912" actId="700"/>
          <ac:spMkLst>
            <pc:docMk/>
            <pc:sldMk cId="675798191" sldId="2147469372"/>
            <ac:spMk id="5" creationId="{3A80751D-1510-4913-B742-4DC4FB6F77A0}"/>
          </ac:spMkLst>
        </pc:spChg>
        <pc:spChg chg="del">
          <ac:chgData name="Patrick Rodgers" userId="d219dede-d6b3-4097-a769-454d84f039e8" providerId="ADAL" clId="{042D86A8-6C9D-450C-BC14-F2E9711057F2}" dt="2021-08-25T19:38:38.306" v="912" actId="700"/>
          <ac:spMkLst>
            <pc:docMk/>
            <pc:sldMk cId="675798191" sldId="2147469372"/>
            <ac:spMk id="6" creationId="{7B26D85D-7979-4BD5-9CC1-1CB43461568C}"/>
          </ac:spMkLst>
        </pc:spChg>
        <pc:spChg chg="add mod ord">
          <ac:chgData name="Patrick Rodgers" userId="d219dede-d6b3-4097-a769-454d84f039e8" providerId="ADAL" clId="{042D86A8-6C9D-450C-BC14-F2E9711057F2}" dt="2021-08-25T19:38:42.094" v="922" actId="20577"/>
          <ac:spMkLst>
            <pc:docMk/>
            <pc:sldMk cId="675798191" sldId="2147469372"/>
            <ac:spMk id="7" creationId="{6F706019-E635-4A81-A485-C78A70F9A33E}"/>
          </ac:spMkLst>
        </pc:spChg>
      </pc:sldChg>
    </pc:docChg>
  </pc:docChgLst>
  <pc:docChgLst>
    <pc:chgData name="David Warner" userId="51ffa14d-fdfd-4571-a787-ad4b3bb92711" providerId="ADAL" clId="{1ECBB2E8-0AF8-4772-B01F-D2709E1BFF41}"/>
    <pc:docChg chg="undo custSel modSld">
      <pc:chgData name="David Warner" userId="51ffa14d-fdfd-4571-a787-ad4b3bb92711" providerId="ADAL" clId="{1ECBB2E8-0AF8-4772-B01F-D2709E1BFF41}" dt="2022-05-04T14:31:19.571" v="246" actId="1076"/>
      <pc:docMkLst>
        <pc:docMk/>
      </pc:docMkLst>
      <pc:sldChg chg="modSp mod">
        <pc:chgData name="David Warner" userId="51ffa14d-fdfd-4571-a787-ad4b3bb92711" providerId="ADAL" clId="{1ECBB2E8-0AF8-4772-B01F-D2709E1BFF41}" dt="2022-04-21T20:50:45.266" v="10" actId="20577"/>
        <pc:sldMkLst>
          <pc:docMk/>
          <pc:sldMk cId="2967945684" sldId="277"/>
        </pc:sldMkLst>
        <pc:spChg chg="mod">
          <ac:chgData name="David Warner" userId="51ffa14d-fdfd-4571-a787-ad4b3bb92711" providerId="ADAL" clId="{1ECBB2E8-0AF8-4772-B01F-D2709E1BFF41}" dt="2022-04-21T20:50:45.266" v="10" actId="20577"/>
          <ac:spMkLst>
            <pc:docMk/>
            <pc:sldMk cId="2967945684" sldId="277"/>
            <ac:spMk id="4" creationId="{A04E16D6-6682-4068-BF11-BA8E4E8E1BBC}"/>
          </ac:spMkLst>
        </pc:spChg>
      </pc:sldChg>
      <pc:sldChg chg="modSp mod">
        <pc:chgData name="David Warner" userId="51ffa14d-fdfd-4571-a787-ad4b3bb92711" providerId="ADAL" clId="{1ECBB2E8-0AF8-4772-B01F-D2709E1BFF41}" dt="2022-04-21T20:50:22.024" v="3" actId="20577"/>
        <pc:sldMkLst>
          <pc:docMk/>
          <pc:sldMk cId="287163252" sldId="1567"/>
        </pc:sldMkLst>
        <pc:spChg chg="mod">
          <ac:chgData name="David Warner" userId="51ffa14d-fdfd-4571-a787-ad4b3bb92711" providerId="ADAL" clId="{1ECBB2E8-0AF8-4772-B01F-D2709E1BFF41}" dt="2022-04-21T20:50:22.024" v="3" actId="20577"/>
          <ac:spMkLst>
            <pc:docMk/>
            <pc:sldMk cId="287163252" sldId="1567"/>
            <ac:spMk id="8" creationId="{00000000-0000-0000-0000-000000000000}"/>
          </ac:spMkLst>
        </pc:spChg>
      </pc:sldChg>
      <pc:sldChg chg="addSp modSp">
        <pc:chgData name="David Warner" userId="51ffa14d-fdfd-4571-a787-ad4b3bb92711" providerId="ADAL" clId="{1ECBB2E8-0AF8-4772-B01F-D2709E1BFF41}" dt="2022-04-21T20:51:31.942" v="16"/>
        <pc:sldMkLst>
          <pc:docMk/>
          <pc:sldMk cId="2877399898" sldId="1623"/>
        </pc:sldMkLst>
        <pc:spChg chg="add mod">
          <ac:chgData name="David Warner" userId="51ffa14d-fdfd-4571-a787-ad4b3bb92711" providerId="ADAL" clId="{1ECBB2E8-0AF8-4772-B01F-D2709E1BFF41}" dt="2022-04-21T20:51:31.942" v="16"/>
          <ac:spMkLst>
            <pc:docMk/>
            <pc:sldMk cId="2877399898" sldId="1623"/>
            <ac:spMk id="207" creationId="{10098AC3-A625-4BBF-A4EE-BE2891F0F99A}"/>
          </ac:spMkLst>
        </pc:spChg>
      </pc:sldChg>
      <pc:sldChg chg="addSp modSp">
        <pc:chgData name="David Warner" userId="51ffa14d-fdfd-4571-a787-ad4b3bb92711" providerId="ADAL" clId="{1ECBB2E8-0AF8-4772-B01F-D2709E1BFF41}" dt="2022-04-21T20:51:30.455" v="15"/>
        <pc:sldMkLst>
          <pc:docMk/>
          <pc:sldMk cId="2253365439" sldId="1642"/>
        </pc:sldMkLst>
        <pc:spChg chg="add mod">
          <ac:chgData name="David Warner" userId="51ffa14d-fdfd-4571-a787-ad4b3bb92711" providerId="ADAL" clId="{1ECBB2E8-0AF8-4772-B01F-D2709E1BFF41}" dt="2022-04-21T20:51:30.455" v="15"/>
          <ac:spMkLst>
            <pc:docMk/>
            <pc:sldMk cId="2253365439" sldId="1642"/>
            <ac:spMk id="22" creationId="{1809C04F-18AE-43AE-AD59-A417F2E378FE}"/>
          </ac:spMkLst>
        </pc:spChg>
      </pc:sldChg>
      <pc:sldChg chg="modSp mod">
        <pc:chgData name="David Warner" userId="51ffa14d-fdfd-4571-a787-ad4b3bb92711" providerId="ADAL" clId="{1ECBB2E8-0AF8-4772-B01F-D2709E1BFF41}" dt="2022-04-21T21:15:22.680" v="183" actId="20577"/>
        <pc:sldMkLst>
          <pc:docMk/>
          <pc:sldMk cId="10702720" sldId="2079"/>
        </pc:sldMkLst>
        <pc:spChg chg="mod">
          <ac:chgData name="David Warner" userId="51ffa14d-fdfd-4571-a787-ad4b3bb92711" providerId="ADAL" clId="{1ECBB2E8-0AF8-4772-B01F-D2709E1BFF41}" dt="2022-04-21T21:15:22.680" v="183" actId="20577"/>
          <ac:spMkLst>
            <pc:docMk/>
            <pc:sldMk cId="10702720" sldId="2079"/>
            <ac:spMk id="8" creationId="{00000000-0000-0000-0000-000000000000}"/>
          </ac:spMkLst>
        </pc:spChg>
        <pc:picChg chg="mod">
          <ac:chgData name="David Warner" userId="51ffa14d-fdfd-4571-a787-ad4b3bb92711" providerId="ADAL" clId="{1ECBB2E8-0AF8-4772-B01F-D2709E1BFF41}" dt="2022-04-21T21:14:34.144" v="113" actId="1076"/>
          <ac:picMkLst>
            <pc:docMk/>
            <pc:sldMk cId="10702720" sldId="2079"/>
            <ac:picMk id="11" creationId="{1969CEB2-97BE-4D53-B93F-16FBDB07A39C}"/>
          </ac:picMkLst>
        </pc:picChg>
        <pc:picChg chg="mod">
          <ac:chgData name="David Warner" userId="51ffa14d-fdfd-4571-a787-ad4b3bb92711" providerId="ADAL" clId="{1ECBB2E8-0AF8-4772-B01F-D2709E1BFF41}" dt="2022-04-21T21:14:45.201" v="114" actId="14826"/>
          <ac:picMkLst>
            <pc:docMk/>
            <pc:sldMk cId="10702720" sldId="2079"/>
            <ac:picMk id="14" creationId="{30DD5E75-AE1C-42EE-95F9-3C1689B260BC}"/>
          </ac:picMkLst>
        </pc:picChg>
        <pc:picChg chg="mod">
          <ac:chgData name="David Warner" userId="51ffa14d-fdfd-4571-a787-ad4b3bb92711" providerId="ADAL" clId="{1ECBB2E8-0AF8-4772-B01F-D2709E1BFF41}" dt="2022-04-21T21:14:29.282" v="112" actId="1076"/>
          <ac:picMkLst>
            <pc:docMk/>
            <pc:sldMk cId="10702720" sldId="2079"/>
            <ac:picMk id="15" creationId="{93E33F33-16F6-44AF-9AC5-57603F31A144}"/>
          </ac:picMkLst>
        </pc:picChg>
      </pc:sldChg>
      <pc:sldChg chg="addSp modSp">
        <pc:chgData name="David Warner" userId="51ffa14d-fdfd-4571-a787-ad4b3bb92711" providerId="ADAL" clId="{1ECBB2E8-0AF8-4772-B01F-D2709E1BFF41}" dt="2022-04-21T20:51:29.693" v="14"/>
        <pc:sldMkLst>
          <pc:docMk/>
          <pc:sldMk cId="4037611923" sldId="3334"/>
        </pc:sldMkLst>
        <pc:spChg chg="add mod">
          <ac:chgData name="David Warner" userId="51ffa14d-fdfd-4571-a787-ad4b3bb92711" providerId="ADAL" clId="{1ECBB2E8-0AF8-4772-B01F-D2709E1BFF41}" dt="2022-04-21T20:51:29.693" v="14"/>
          <ac:spMkLst>
            <pc:docMk/>
            <pc:sldMk cId="4037611923" sldId="3334"/>
            <ac:spMk id="18" creationId="{C40B8F55-DF85-4545-BAE5-1116EE1F5F66}"/>
          </ac:spMkLst>
        </pc:spChg>
      </pc:sldChg>
      <pc:sldChg chg="modSp mod">
        <pc:chgData name="David Warner" userId="51ffa14d-fdfd-4571-a787-ad4b3bb92711" providerId="ADAL" clId="{1ECBB2E8-0AF8-4772-B01F-D2709E1BFF41}" dt="2022-04-21T21:14:19.899" v="110" actId="1076"/>
        <pc:sldMkLst>
          <pc:docMk/>
          <pc:sldMk cId="778883926" sldId="2076136264"/>
        </pc:sldMkLst>
        <pc:spChg chg="mod">
          <ac:chgData name="David Warner" userId="51ffa14d-fdfd-4571-a787-ad4b3bb92711" providerId="ADAL" clId="{1ECBB2E8-0AF8-4772-B01F-D2709E1BFF41}" dt="2022-04-21T21:14:08.229" v="107" actId="20577"/>
          <ac:spMkLst>
            <pc:docMk/>
            <pc:sldMk cId="778883926" sldId="2076136264"/>
            <ac:spMk id="14" creationId="{953584C8-8734-42EA-AD16-6AA2B405D249}"/>
          </ac:spMkLst>
        </pc:spChg>
        <pc:picChg chg="mod">
          <ac:chgData name="David Warner" userId="51ffa14d-fdfd-4571-a787-ad4b3bb92711" providerId="ADAL" clId="{1ECBB2E8-0AF8-4772-B01F-D2709E1BFF41}" dt="2022-04-21T21:11:10.664" v="54" actId="14826"/>
          <ac:picMkLst>
            <pc:docMk/>
            <pc:sldMk cId="778883926" sldId="2076136264"/>
            <ac:picMk id="6" creationId="{6B96880A-89CD-4450-AE79-E2EC4F9F20C6}"/>
          </ac:picMkLst>
        </pc:picChg>
        <pc:picChg chg="mod">
          <ac:chgData name="David Warner" userId="51ffa14d-fdfd-4571-a787-ad4b3bb92711" providerId="ADAL" clId="{1ECBB2E8-0AF8-4772-B01F-D2709E1BFF41}" dt="2022-04-21T21:14:19.899" v="110" actId="1076"/>
          <ac:picMkLst>
            <pc:docMk/>
            <pc:sldMk cId="778883926" sldId="2076136264"/>
            <ac:picMk id="10" creationId="{15B0DB46-24E4-45EE-8E26-622D1FA3D4D0}"/>
          </ac:picMkLst>
        </pc:picChg>
        <pc:picChg chg="mod">
          <ac:chgData name="David Warner" userId="51ffa14d-fdfd-4571-a787-ad4b3bb92711" providerId="ADAL" clId="{1ECBB2E8-0AF8-4772-B01F-D2709E1BFF41}" dt="2022-04-21T21:14:16.613" v="109" actId="1076"/>
          <ac:picMkLst>
            <pc:docMk/>
            <pc:sldMk cId="778883926" sldId="2076136264"/>
            <ac:picMk id="11" creationId="{47158F51-FAAD-4DE3-B803-9B850CB0571E}"/>
          </ac:picMkLst>
        </pc:picChg>
      </pc:sldChg>
      <pc:sldChg chg="addSp modSp">
        <pc:chgData name="David Warner" userId="51ffa14d-fdfd-4571-a787-ad4b3bb92711" providerId="ADAL" clId="{1ECBB2E8-0AF8-4772-B01F-D2709E1BFF41}" dt="2022-04-21T20:51:27.713" v="13"/>
        <pc:sldMkLst>
          <pc:docMk/>
          <pc:sldMk cId="2925091645" sldId="2076136308"/>
        </pc:sldMkLst>
        <pc:spChg chg="add mod">
          <ac:chgData name="David Warner" userId="51ffa14d-fdfd-4571-a787-ad4b3bb92711" providerId="ADAL" clId="{1ECBB2E8-0AF8-4772-B01F-D2709E1BFF41}" dt="2022-04-21T20:51:27.713" v="13"/>
          <ac:spMkLst>
            <pc:docMk/>
            <pc:sldMk cId="2925091645" sldId="2076136308"/>
            <ac:spMk id="30" creationId="{6CE58940-68FA-49CA-9F4C-3D3D9F7420E1}"/>
          </ac:spMkLst>
        </pc:spChg>
      </pc:sldChg>
      <pc:sldChg chg="addSp delSp modSp mod">
        <pc:chgData name="David Warner" userId="51ffa14d-fdfd-4571-a787-ad4b3bb92711" providerId="ADAL" clId="{1ECBB2E8-0AF8-4772-B01F-D2709E1BFF41}" dt="2022-05-03T14:24:12.699" v="199" actId="688"/>
        <pc:sldMkLst>
          <pc:docMk/>
          <pc:sldMk cId="1812315545" sldId="2134805597"/>
        </pc:sldMkLst>
        <pc:spChg chg="mod">
          <ac:chgData name="David Warner" userId="51ffa14d-fdfd-4571-a787-ad4b3bb92711" providerId="ADAL" clId="{1ECBB2E8-0AF8-4772-B01F-D2709E1BFF41}" dt="2022-05-03T14:24:12.699" v="199" actId="688"/>
          <ac:spMkLst>
            <pc:docMk/>
            <pc:sldMk cId="1812315545" sldId="2134805597"/>
            <ac:spMk id="2" creationId="{3B1CD923-AA08-B620-31D1-A9B3B827A3D9}"/>
          </ac:spMkLst>
        </pc:spChg>
        <pc:spChg chg="add del mod">
          <ac:chgData name="David Warner" userId="51ffa14d-fdfd-4571-a787-ad4b3bb92711" providerId="ADAL" clId="{1ECBB2E8-0AF8-4772-B01F-D2709E1BFF41}" dt="2022-05-03T14:23:53.371" v="194" actId="478"/>
          <ac:spMkLst>
            <pc:docMk/>
            <pc:sldMk cId="1812315545" sldId="2134805597"/>
            <ac:spMk id="9" creationId="{F8E28992-5858-4F84-9D1F-AFF409D4DCC4}"/>
          </ac:spMkLst>
        </pc:spChg>
        <pc:spChg chg="mod">
          <ac:chgData name="David Warner" userId="51ffa14d-fdfd-4571-a787-ad4b3bb92711" providerId="ADAL" clId="{1ECBB2E8-0AF8-4772-B01F-D2709E1BFF41}" dt="2022-05-03T14:24:09.778" v="198" actId="207"/>
          <ac:spMkLst>
            <pc:docMk/>
            <pc:sldMk cId="1812315545" sldId="2134805597"/>
            <ac:spMk id="10" creationId="{16E1CB8C-122B-4C5A-8724-D74AEC2B5DEC}"/>
          </ac:spMkLst>
        </pc:spChg>
        <pc:picChg chg="mod">
          <ac:chgData name="David Warner" userId="51ffa14d-fdfd-4571-a787-ad4b3bb92711" providerId="ADAL" clId="{1ECBB2E8-0AF8-4772-B01F-D2709E1BFF41}" dt="2022-05-03T14:23:57.968" v="195" actId="14826"/>
          <ac:picMkLst>
            <pc:docMk/>
            <pc:sldMk cId="1812315545" sldId="2134805597"/>
            <ac:picMk id="5" creationId="{7D7D6216-C55C-F9B4-A00A-5668AC8F7D28}"/>
          </ac:picMkLst>
        </pc:picChg>
      </pc:sldChg>
      <pc:sldChg chg="addSp delSp modSp mod">
        <pc:chgData name="David Warner" userId="51ffa14d-fdfd-4571-a787-ad4b3bb92711" providerId="ADAL" clId="{1ECBB2E8-0AF8-4772-B01F-D2709E1BFF41}" dt="2022-05-04T14:31:19.571" v="246" actId="1076"/>
        <pc:sldMkLst>
          <pc:docMk/>
          <pc:sldMk cId="154491924" sldId="2134805599"/>
        </pc:sldMkLst>
        <pc:spChg chg="mod">
          <ac:chgData name="David Warner" userId="51ffa14d-fdfd-4571-a787-ad4b3bb92711" providerId="ADAL" clId="{1ECBB2E8-0AF8-4772-B01F-D2709E1BFF41}" dt="2022-05-04T14:28:25.466" v="229" actId="20577"/>
          <ac:spMkLst>
            <pc:docMk/>
            <pc:sldMk cId="154491924" sldId="2134805599"/>
            <ac:spMk id="3" creationId="{CBDC9C38-872E-4048-96FE-C321FEF21EC1}"/>
          </ac:spMkLst>
        </pc:spChg>
        <pc:spChg chg="add del mod">
          <ac:chgData name="David Warner" userId="51ffa14d-fdfd-4571-a787-ad4b3bb92711" providerId="ADAL" clId="{1ECBB2E8-0AF8-4772-B01F-D2709E1BFF41}" dt="2022-05-04T14:28:05.526" v="202" actId="478"/>
          <ac:spMkLst>
            <pc:docMk/>
            <pc:sldMk cId="154491924" sldId="2134805599"/>
            <ac:spMk id="55" creationId="{74725A86-21B1-496E-B42E-077B36304FF8}"/>
          </ac:spMkLst>
        </pc:spChg>
        <pc:picChg chg="mod">
          <ac:chgData name="David Warner" userId="51ffa14d-fdfd-4571-a787-ad4b3bb92711" providerId="ADAL" clId="{1ECBB2E8-0AF8-4772-B01F-D2709E1BFF41}" dt="2022-05-04T14:28:23.544" v="228" actId="1035"/>
          <ac:picMkLst>
            <pc:docMk/>
            <pc:sldMk cId="154491924" sldId="2134805599"/>
            <ac:picMk id="29" creationId="{E8DC1192-0F89-4521-AC70-9EE3FE847BB2}"/>
          </ac:picMkLst>
        </pc:picChg>
        <pc:picChg chg="mod">
          <ac:chgData name="David Warner" userId="51ffa14d-fdfd-4571-a787-ad4b3bb92711" providerId="ADAL" clId="{1ECBB2E8-0AF8-4772-B01F-D2709E1BFF41}" dt="2022-05-04T14:31:19.571" v="246" actId="1076"/>
          <ac:picMkLst>
            <pc:docMk/>
            <pc:sldMk cId="154491924" sldId="2134805599"/>
            <ac:picMk id="47" creationId="{62D672BA-A8BB-8061-BD34-6DE217402441}"/>
          </ac:picMkLst>
        </pc:picChg>
        <pc:picChg chg="del">
          <ac:chgData name="David Warner" userId="51ffa14d-fdfd-4571-a787-ad4b3bb92711" providerId="ADAL" clId="{1ECBB2E8-0AF8-4772-B01F-D2709E1BFF41}" dt="2022-05-04T14:28:11.336" v="204" actId="478"/>
          <ac:picMkLst>
            <pc:docMk/>
            <pc:sldMk cId="154491924" sldId="2134805599"/>
            <ac:picMk id="48" creationId="{639F5F5C-40F2-44AD-A5C0-EF113160EEA0}"/>
          </ac:picMkLst>
        </pc:picChg>
        <pc:picChg chg="del">
          <ac:chgData name="David Warner" userId="51ffa14d-fdfd-4571-a787-ad4b3bb92711" providerId="ADAL" clId="{1ECBB2E8-0AF8-4772-B01F-D2709E1BFF41}" dt="2022-05-04T14:28:12.306" v="205" actId="478"/>
          <ac:picMkLst>
            <pc:docMk/>
            <pc:sldMk cId="154491924" sldId="2134805599"/>
            <ac:picMk id="52" creationId="{D1E9D8C2-46B8-4E6F-8C7A-1CB4A34F338F}"/>
          </ac:picMkLst>
        </pc:picChg>
        <pc:picChg chg="mod">
          <ac:chgData name="David Warner" userId="51ffa14d-fdfd-4571-a787-ad4b3bb92711" providerId="ADAL" clId="{1ECBB2E8-0AF8-4772-B01F-D2709E1BFF41}" dt="2022-05-04T14:31:17.933" v="245" actId="1076"/>
          <ac:picMkLst>
            <pc:docMk/>
            <pc:sldMk cId="154491924" sldId="2134805599"/>
            <ac:picMk id="53" creationId="{AF1B5964-B589-EAA5-F35D-5798EE7B67E4}"/>
          </ac:picMkLst>
        </pc:picChg>
        <pc:picChg chg="mod">
          <ac:chgData name="David Warner" userId="51ffa14d-fdfd-4571-a787-ad4b3bb92711" providerId="ADAL" clId="{1ECBB2E8-0AF8-4772-B01F-D2709E1BFF41}" dt="2022-05-04T14:31:01.026" v="235" actId="14100"/>
          <ac:picMkLst>
            <pc:docMk/>
            <pc:sldMk cId="154491924" sldId="2134805599"/>
            <ac:picMk id="54" creationId="{E5C3C0E2-BEE2-7881-9400-64413849EED3}"/>
          </ac:picMkLst>
        </pc:picChg>
      </pc:sldChg>
      <pc:sldChg chg="addSp modSp">
        <pc:chgData name="David Warner" userId="51ffa14d-fdfd-4571-a787-ad4b3bb92711" providerId="ADAL" clId="{1ECBB2E8-0AF8-4772-B01F-D2709E1BFF41}" dt="2022-04-21T20:51:34.417" v="18"/>
        <pc:sldMkLst>
          <pc:docMk/>
          <pc:sldMk cId="837812005" sldId="2134805600"/>
        </pc:sldMkLst>
        <pc:spChg chg="add mod">
          <ac:chgData name="David Warner" userId="51ffa14d-fdfd-4571-a787-ad4b3bb92711" providerId="ADAL" clId="{1ECBB2E8-0AF8-4772-B01F-D2709E1BFF41}" dt="2022-04-21T20:51:34.417" v="18"/>
          <ac:spMkLst>
            <pc:docMk/>
            <pc:sldMk cId="837812005" sldId="2134805600"/>
            <ac:spMk id="12" creationId="{9EF83E95-0CA0-4AEA-9432-9157CA57A5CE}"/>
          </ac:spMkLst>
        </pc:spChg>
      </pc:sldChg>
      <pc:sldChg chg="addSp modSp">
        <pc:chgData name="David Warner" userId="51ffa14d-fdfd-4571-a787-ad4b3bb92711" providerId="ADAL" clId="{1ECBB2E8-0AF8-4772-B01F-D2709E1BFF41}" dt="2022-04-21T20:51:33.580" v="17"/>
        <pc:sldMkLst>
          <pc:docMk/>
          <pc:sldMk cId="3452186815" sldId="2134805611"/>
        </pc:sldMkLst>
        <pc:spChg chg="add mod">
          <ac:chgData name="David Warner" userId="51ffa14d-fdfd-4571-a787-ad4b3bb92711" providerId="ADAL" clId="{1ECBB2E8-0AF8-4772-B01F-D2709E1BFF41}" dt="2022-04-21T20:51:33.580" v="17"/>
          <ac:spMkLst>
            <pc:docMk/>
            <pc:sldMk cId="3452186815" sldId="2134805611"/>
            <ac:spMk id="13" creationId="{936D27A0-0D15-4253-8445-A74BEC0AD8A9}"/>
          </ac:spMkLst>
        </pc:spChg>
      </pc:sldChg>
      <pc:sldChg chg="addSp delSp modSp mod">
        <pc:chgData name="David Warner" userId="51ffa14d-fdfd-4571-a787-ad4b3bb92711" providerId="ADAL" clId="{1ECBB2E8-0AF8-4772-B01F-D2709E1BFF41}" dt="2022-05-03T14:23:33.081" v="193"/>
        <pc:sldMkLst>
          <pc:docMk/>
          <pc:sldMk cId="1954581032" sldId="2134805612"/>
        </pc:sldMkLst>
        <pc:spChg chg="mod">
          <ac:chgData name="David Warner" userId="51ffa14d-fdfd-4571-a787-ad4b3bb92711" providerId="ADAL" clId="{1ECBB2E8-0AF8-4772-B01F-D2709E1BFF41}" dt="2022-05-03T14:23:33.081" v="193"/>
          <ac:spMkLst>
            <pc:docMk/>
            <pc:sldMk cId="1954581032" sldId="2134805612"/>
            <ac:spMk id="14" creationId="{D48B03A6-9931-4060-866B-02B036F803DE}"/>
          </ac:spMkLst>
        </pc:spChg>
        <pc:spChg chg="add del mod">
          <ac:chgData name="David Warner" userId="51ffa14d-fdfd-4571-a787-ad4b3bb92711" providerId="ADAL" clId="{1ECBB2E8-0AF8-4772-B01F-D2709E1BFF41}" dt="2022-05-03T14:23:22.709" v="191" actId="478"/>
          <ac:spMkLst>
            <pc:docMk/>
            <pc:sldMk cId="1954581032" sldId="2134805612"/>
            <ac:spMk id="15" creationId="{683E0716-7275-4837-83FD-4ACFCACAC852}"/>
          </ac:spMkLst>
        </pc:spChg>
        <pc:spChg chg="mod">
          <ac:chgData name="David Warner" userId="51ffa14d-fdfd-4571-a787-ad4b3bb92711" providerId="ADAL" clId="{1ECBB2E8-0AF8-4772-B01F-D2709E1BFF41}" dt="2022-05-03T14:22:29.301" v="189" actId="20577"/>
          <ac:spMkLst>
            <pc:docMk/>
            <pc:sldMk cId="1954581032" sldId="2134805612"/>
            <ac:spMk id="19" creationId="{B96EE522-6672-435D-A47F-0B904BCE8C3A}"/>
          </ac:spMkLst>
        </pc:spChg>
      </pc:sldChg>
      <pc:sldChg chg="addSp modSp">
        <pc:chgData name="David Warner" userId="51ffa14d-fdfd-4571-a787-ad4b3bb92711" providerId="ADAL" clId="{1ECBB2E8-0AF8-4772-B01F-D2709E1BFF41}" dt="2022-04-21T20:51:36.441" v="19"/>
        <pc:sldMkLst>
          <pc:docMk/>
          <pc:sldMk cId="2923261421" sldId="2145707289"/>
        </pc:sldMkLst>
        <pc:spChg chg="add mod">
          <ac:chgData name="David Warner" userId="51ffa14d-fdfd-4571-a787-ad4b3bb92711" providerId="ADAL" clId="{1ECBB2E8-0AF8-4772-B01F-D2709E1BFF41}" dt="2022-04-21T20:51:36.441" v="19"/>
          <ac:spMkLst>
            <pc:docMk/>
            <pc:sldMk cId="2923261421" sldId="2145707289"/>
            <ac:spMk id="14" creationId="{310BCD50-7814-4A39-8C82-C55EE1CCFF79}"/>
          </ac:spMkLst>
        </pc:spChg>
      </pc:sldChg>
      <pc:sldChg chg="addSp modSp mod modShow">
        <pc:chgData name="David Warner" userId="51ffa14d-fdfd-4571-a787-ad4b3bb92711" providerId="ADAL" clId="{1ECBB2E8-0AF8-4772-B01F-D2709E1BFF41}" dt="2022-05-03T14:24:22.613" v="200" actId="729"/>
        <pc:sldMkLst>
          <pc:docMk/>
          <pc:sldMk cId="703129730" sldId="2145707291"/>
        </pc:sldMkLst>
        <pc:spChg chg="add mod">
          <ac:chgData name="David Warner" userId="51ffa14d-fdfd-4571-a787-ad4b3bb92711" providerId="ADAL" clId="{1ECBB2E8-0AF8-4772-B01F-D2709E1BFF41}" dt="2022-04-21T20:51:50.220" v="20"/>
          <ac:spMkLst>
            <pc:docMk/>
            <pc:sldMk cId="703129730" sldId="2145707291"/>
            <ac:spMk id="17" creationId="{02A5B9DD-3F78-4452-BA90-606AAE902CE0}"/>
          </ac:spMkLst>
        </pc:spChg>
      </pc:sldChg>
      <pc:sldChg chg="addSp modSp">
        <pc:chgData name="David Warner" userId="51ffa14d-fdfd-4571-a787-ad4b3bb92711" providerId="ADAL" clId="{1ECBB2E8-0AF8-4772-B01F-D2709E1BFF41}" dt="2022-04-21T20:51:26.152" v="12"/>
        <pc:sldMkLst>
          <pc:docMk/>
          <pc:sldMk cId="1183489955" sldId="2145707292"/>
        </pc:sldMkLst>
        <pc:spChg chg="add mod">
          <ac:chgData name="David Warner" userId="51ffa14d-fdfd-4571-a787-ad4b3bb92711" providerId="ADAL" clId="{1ECBB2E8-0AF8-4772-B01F-D2709E1BFF41}" dt="2022-04-21T20:51:26.152" v="12"/>
          <ac:spMkLst>
            <pc:docMk/>
            <pc:sldMk cId="1183489955" sldId="2145707292"/>
            <ac:spMk id="42" creationId="{2FC150FE-9233-47DE-BFFC-A53E75FC96F0}"/>
          </ac:spMkLst>
        </pc:spChg>
      </pc:sldChg>
    </pc:docChg>
  </pc:docChgLst>
  <pc:docChgLst>
    <pc:chgData name="Vesa Juvonen" userId="S::vesaj@microsoft.com::c7243be1-99a3-4752-ab2a-0cf698cf8236" providerId="AD" clId="Web-{F742BAC4-4B72-E956-8A2C-3E2B21E02AC9}"/>
    <pc:docChg chg="modSld">
      <pc:chgData name="Vesa Juvonen" userId="S::vesaj@microsoft.com::c7243be1-99a3-4752-ab2a-0cf698cf8236" providerId="AD" clId="Web-{F742BAC4-4B72-E956-8A2C-3E2B21E02AC9}" dt="2022-04-20T18:25:08.400" v="1"/>
      <pc:docMkLst>
        <pc:docMk/>
      </pc:docMkLst>
      <pc:sldChg chg="delSp modSp">
        <pc:chgData name="Vesa Juvonen" userId="S::vesaj@microsoft.com::c7243be1-99a3-4752-ab2a-0cf698cf8236" providerId="AD" clId="Web-{F742BAC4-4B72-E956-8A2C-3E2B21E02AC9}" dt="2022-04-20T18:25:08.400" v="1"/>
        <pc:sldMkLst>
          <pc:docMk/>
          <pc:sldMk cId="4067994953" sldId="2076137844"/>
        </pc:sldMkLst>
        <pc:spChg chg="del mod">
          <ac:chgData name="Vesa Juvonen" userId="S::vesaj@microsoft.com::c7243be1-99a3-4752-ab2a-0cf698cf8236" providerId="AD" clId="Web-{F742BAC4-4B72-E956-8A2C-3E2B21E02AC9}" dt="2022-04-20T18:25:08.400" v="1"/>
          <ac:spMkLst>
            <pc:docMk/>
            <pc:sldMk cId="4067994953" sldId="2076137844"/>
            <ac:spMk id="2" creationId="{5B927A18-6FBB-F653-44A0-7EBA7D51D081}"/>
          </ac:spMkLst>
        </pc:spChg>
      </pc:sldChg>
    </pc:docChg>
  </pc:docChgLst>
  <pc:docChgLst>
    <pc:chgData name="David Warner" userId="S::david_dwarnerii.com#ext#@microsoft.onmicrosoft.com::acafcf14-4098-4a83-9425-e73571277a06" providerId="AD" clId="Web-{E9981BF5-7E6B-49B2-BAB9-2F1F2874470F}"/>
    <pc:docChg chg="modSld">
      <pc:chgData name="David Warner" userId="S::david_dwarnerii.com#ext#@microsoft.onmicrosoft.com::acafcf14-4098-4a83-9425-e73571277a06" providerId="AD" clId="Web-{E9981BF5-7E6B-49B2-BAB9-2F1F2874470F}" dt="2022-01-20T16:09:13.605" v="82" actId="1076"/>
      <pc:docMkLst>
        <pc:docMk/>
      </pc:docMkLst>
      <pc:sldChg chg="modSp">
        <pc:chgData name="David Warner" userId="S::david_dwarnerii.com#ext#@microsoft.onmicrosoft.com::acafcf14-4098-4a83-9425-e73571277a06" providerId="AD" clId="Web-{E9981BF5-7E6B-49B2-BAB9-2F1F2874470F}" dt="2022-01-20T16:08:32.212" v="53" actId="1076"/>
        <pc:sldMkLst>
          <pc:docMk/>
          <pc:sldMk cId="10702720" sldId="2079"/>
        </pc:sldMkLst>
        <pc:spChg chg="mod">
          <ac:chgData name="David Warner" userId="S::david_dwarnerii.com#ext#@microsoft.onmicrosoft.com::acafcf14-4098-4a83-9425-e73571277a06" providerId="AD" clId="Web-{E9981BF5-7E6B-49B2-BAB9-2F1F2874470F}" dt="2022-01-20T16:08:32.212" v="53" actId="1076"/>
          <ac:spMkLst>
            <pc:docMk/>
            <pc:sldMk cId="10702720" sldId="2079"/>
            <ac:spMk id="8" creationId="{00000000-0000-0000-0000-000000000000}"/>
          </ac:spMkLst>
        </pc:spChg>
        <pc:picChg chg="mod">
          <ac:chgData name="David Warner" userId="S::david_dwarnerii.com#ext#@microsoft.onmicrosoft.com::acafcf14-4098-4a83-9425-e73571277a06" providerId="AD" clId="Web-{E9981BF5-7E6B-49B2-BAB9-2F1F2874470F}" dt="2022-01-20T16:06:49.987" v="0"/>
          <ac:picMkLst>
            <pc:docMk/>
            <pc:sldMk cId="10702720" sldId="2079"/>
            <ac:picMk id="11" creationId="{1969CEB2-97BE-4D53-B93F-16FBDB07A39C}"/>
          </ac:picMkLst>
        </pc:picChg>
      </pc:sldChg>
      <pc:sldChg chg="modSp">
        <pc:chgData name="David Warner" userId="S::david_dwarnerii.com#ext#@microsoft.onmicrosoft.com::acafcf14-4098-4a83-9425-e73571277a06" providerId="AD" clId="Web-{E9981BF5-7E6B-49B2-BAB9-2F1F2874470F}" dt="2022-01-20T16:09:13.605" v="82" actId="1076"/>
        <pc:sldMkLst>
          <pc:docMk/>
          <pc:sldMk cId="778883926" sldId="2076136264"/>
        </pc:sldMkLst>
        <pc:spChg chg="mod">
          <ac:chgData name="David Warner" userId="S::david_dwarnerii.com#ext#@microsoft.onmicrosoft.com::acafcf14-4098-4a83-9425-e73571277a06" providerId="AD" clId="Web-{E9981BF5-7E6B-49B2-BAB9-2F1F2874470F}" dt="2022-01-20T16:09:08.417" v="80"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E9981BF5-7E6B-49B2-BAB9-2F1F2874470F}" dt="2022-01-20T16:09:11.574" v="81"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E9981BF5-7E6B-49B2-BAB9-2F1F2874470F}" dt="2022-01-20T16:09:13.605" v="82"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E9981BF5-7E6B-49B2-BAB9-2F1F2874470F}" dt="2022-01-20T16:08:45.729" v="54"/>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4523EAAC-3A02-49C9-8E0D-26AD6A5EB946}"/>
    <pc:docChg chg="modSld">
      <pc:chgData name="David Warner" userId="S::david_dwarnerii.com#ext#@microsoft.onmicrosoft.com::acafcf14-4098-4a83-9425-e73571277a06" providerId="AD" clId="Web-{4523EAAC-3A02-49C9-8E0D-26AD6A5EB946}" dt="2021-09-17T19:00:37.124" v="170"/>
      <pc:docMkLst>
        <pc:docMk/>
      </pc:docMkLst>
      <pc:sldChg chg="modSp">
        <pc:chgData name="David Warner" userId="S::david_dwarnerii.com#ext#@microsoft.onmicrosoft.com::acafcf14-4098-4a83-9425-e73571277a06" providerId="AD" clId="Web-{4523EAAC-3A02-49C9-8E0D-26AD6A5EB946}" dt="2021-09-17T18:50:16.710" v="18" actId="20577"/>
        <pc:sldMkLst>
          <pc:docMk/>
          <pc:sldMk cId="2967945684" sldId="277"/>
        </pc:sldMkLst>
        <pc:spChg chg="mod">
          <ac:chgData name="David Warner" userId="S::david_dwarnerii.com#ext#@microsoft.onmicrosoft.com::acafcf14-4098-4a83-9425-e73571277a06" providerId="AD" clId="Web-{4523EAAC-3A02-49C9-8E0D-26AD6A5EB946}" dt="2021-09-17T18:50:16.710"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523EAAC-3A02-49C9-8E0D-26AD6A5EB946}" dt="2021-09-17T18:49:52.083" v="10" actId="20577"/>
        <pc:sldMkLst>
          <pc:docMk/>
          <pc:sldMk cId="287163252" sldId="1567"/>
        </pc:sldMkLst>
        <pc:spChg chg="mod">
          <ac:chgData name="David Warner" userId="S::david_dwarnerii.com#ext#@microsoft.onmicrosoft.com::acafcf14-4098-4a83-9425-e73571277a06" providerId="AD" clId="Web-{4523EAAC-3A02-49C9-8E0D-26AD6A5EB946}" dt="2021-09-17T18:49:36.160" v="8" actId="20577"/>
          <ac:spMkLst>
            <pc:docMk/>
            <pc:sldMk cId="287163252" sldId="1567"/>
            <ac:spMk id="5" creationId="{9B6ECC88-D921-48D6-BA85-F52F354F9C35}"/>
          </ac:spMkLst>
        </pc:spChg>
        <pc:spChg chg="mod">
          <ac:chgData name="David Warner" userId="S::david_dwarnerii.com#ext#@microsoft.onmicrosoft.com::acafcf14-4098-4a83-9425-e73571277a06" providerId="AD" clId="Web-{4523EAAC-3A02-49C9-8E0D-26AD6A5EB946}" dt="2021-09-17T18:49:52.083" v="10"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523EAAC-3A02-49C9-8E0D-26AD6A5EB946}" dt="2021-09-17T18:50:28.132" v="23"/>
        <pc:sldMkLst>
          <pc:docMk/>
          <pc:sldMk cId="2877399898" sldId="1623"/>
        </pc:sldMkLst>
        <pc:spChg chg="add">
          <ac:chgData name="David Warner" userId="S::david_dwarnerii.com#ext#@microsoft.onmicrosoft.com::acafcf14-4098-4a83-9425-e73571277a06" providerId="AD" clId="Web-{4523EAAC-3A02-49C9-8E0D-26AD6A5EB946}" dt="2021-09-17T18:50:28.132" v="23"/>
          <ac:spMkLst>
            <pc:docMk/>
            <pc:sldMk cId="2877399898" sldId="1623"/>
            <ac:spMk id="138" creationId="{718F9B28-A1C1-415E-8436-67C29A0E351F}"/>
          </ac:spMkLst>
        </pc:spChg>
      </pc:sldChg>
      <pc:sldChg chg="addSp">
        <pc:chgData name="David Warner" userId="S::david_dwarnerii.com#ext#@microsoft.onmicrosoft.com::acafcf14-4098-4a83-9425-e73571277a06" providerId="AD" clId="Web-{4523EAAC-3A02-49C9-8E0D-26AD6A5EB946}" dt="2021-09-17T18:50:26.679" v="22"/>
        <pc:sldMkLst>
          <pc:docMk/>
          <pc:sldMk cId="2253365439" sldId="1642"/>
        </pc:sldMkLst>
        <pc:spChg chg="add">
          <ac:chgData name="David Warner" userId="S::david_dwarnerii.com#ext#@microsoft.onmicrosoft.com::acafcf14-4098-4a83-9425-e73571277a06" providerId="AD" clId="Web-{4523EAAC-3A02-49C9-8E0D-26AD6A5EB946}" dt="2021-09-17T18:50:26.679" v="22"/>
          <ac:spMkLst>
            <pc:docMk/>
            <pc:sldMk cId="2253365439" sldId="1642"/>
            <ac:spMk id="4" creationId="{84111F67-0C55-405F-B14E-7A7FF8CB8C48}"/>
          </ac:spMkLst>
        </pc:spChg>
      </pc:sldChg>
      <pc:sldChg chg="modSp">
        <pc:chgData name="David Warner" userId="S::david_dwarnerii.com#ext#@microsoft.onmicrosoft.com::acafcf14-4098-4a83-9425-e73571277a06" providerId="AD" clId="Web-{4523EAAC-3A02-49C9-8E0D-26AD6A5EB946}" dt="2021-09-17T18:58:15.975" v="94"/>
        <pc:sldMkLst>
          <pc:docMk/>
          <pc:sldMk cId="10702720" sldId="2079"/>
        </pc:sldMkLst>
        <pc:spChg chg="mod">
          <ac:chgData name="David Warner" userId="S::david_dwarnerii.com#ext#@microsoft.onmicrosoft.com::acafcf14-4098-4a83-9425-e73571277a06" providerId="AD" clId="Web-{4523EAAC-3A02-49C9-8E0D-26AD6A5EB946}" dt="2021-09-17T18:57:52.817" v="9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523EAAC-3A02-49C9-8E0D-26AD6A5EB946}" dt="2021-09-17T18:57:58.739" v="92"/>
          <ac:picMkLst>
            <pc:docMk/>
            <pc:sldMk cId="10702720" sldId="2079"/>
            <ac:picMk id="2" creationId="{619630DA-55FA-465E-83F2-A89A5DE2BB6A}"/>
          </ac:picMkLst>
        </pc:picChg>
        <pc:picChg chg="mod">
          <ac:chgData name="David Warner" userId="S::david_dwarnerii.com#ext#@microsoft.onmicrosoft.com::acafcf14-4098-4a83-9425-e73571277a06" providerId="AD" clId="Web-{4523EAAC-3A02-49C9-8E0D-26AD6A5EB946}" dt="2021-09-17T18:58:09.552" v="93"/>
          <ac:picMkLst>
            <pc:docMk/>
            <pc:sldMk cId="10702720" sldId="2079"/>
            <ac:picMk id="10" creationId="{950B7BCA-FEB3-49BF-824B-BCF932B29A53}"/>
          </ac:picMkLst>
        </pc:picChg>
        <pc:picChg chg="mod">
          <ac:chgData name="David Warner" userId="S::david_dwarnerii.com#ext#@microsoft.onmicrosoft.com::acafcf14-4098-4a83-9425-e73571277a06" providerId="AD" clId="Web-{4523EAAC-3A02-49C9-8E0D-26AD6A5EB946}" dt="2021-09-17T18:58:15.975" v="94"/>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4523EAAC-3A02-49C9-8E0D-26AD6A5EB946}" dt="2021-09-17T18:50:24.867" v="21"/>
        <pc:sldMkLst>
          <pc:docMk/>
          <pc:sldMk cId="4037611923" sldId="3334"/>
        </pc:sldMkLst>
        <pc:spChg chg="add">
          <ac:chgData name="David Warner" userId="S::david_dwarnerii.com#ext#@microsoft.onmicrosoft.com::acafcf14-4098-4a83-9425-e73571277a06" providerId="AD" clId="Web-{4523EAAC-3A02-49C9-8E0D-26AD6A5EB946}" dt="2021-09-17T18:50:24.867" v="21"/>
          <ac:spMkLst>
            <pc:docMk/>
            <pc:sldMk cId="4037611923" sldId="3334"/>
            <ac:spMk id="4" creationId="{96FA3CD7-3D52-4216-991D-E92DBCC8A444}"/>
          </ac:spMkLst>
        </pc:spChg>
      </pc:sldChg>
      <pc:sldChg chg="addSp delSp">
        <pc:chgData name="David Warner" userId="S::david_dwarnerii.com#ext#@microsoft.onmicrosoft.com::acafcf14-4098-4a83-9425-e73571277a06" providerId="AD" clId="Web-{4523EAAC-3A02-49C9-8E0D-26AD6A5EB946}" dt="2021-09-17T18:50:36.992" v="26"/>
        <pc:sldMkLst>
          <pc:docMk/>
          <pc:sldMk cId="467751124" sldId="6149"/>
        </pc:sldMkLst>
        <pc:spChg chg="add del">
          <ac:chgData name="David Warner" userId="S::david_dwarnerii.com#ext#@microsoft.onmicrosoft.com::acafcf14-4098-4a83-9425-e73571277a06" providerId="AD" clId="Web-{4523EAAC-3A02-49C9-8E0D-26AD6A5EB946}" dt="2021-09-17T18:50:35.430" v="25"/>
          <ac:spMkLst>
            <pc:docMk/>
            <pc:sldMk cId="467751124" sldId="6149"/>
            <ac:spMk id="5" creationId="{E7C1E321-C3E3-412C-80BC-6E85DE3072EE}"/>
          </ac:spMkLst>
        </pc:spChg>
        <pc:spChg chg="add">
          <ac:chgData name="David Warner" userId="S::david_dwarnerii.com#ext#@microsoft.onmicrosoft.com::acafcf14-4098-4a83-9425-e73571277a06" providerId="AD" clId="Web-{4523EAAC-3A02-49C9-8E0D-26AD6A5EB946}" dt="2021-09-17T18:50:36.992" v="26"/>
          <ac:spMkLst>
            <pc:docMk/>
            <pc:sldMk cId="467751124" sldId="6149"/>
            <ac:spMk id="9" creationId="{421AC547-1677-4621-8A3E-B6258AC6760D}"/>
          </ac:spMkLst>
        </pc:spChg>
      </pc:sldChg>
      <pc:sldChg chg="modSp">
        <pc:chgData name="David Warner" userId="S::david_dwarnerii.com#ext#@microsoft.onmicrosoft.com::acafcf14-4098-4a83-9425-e73571277a06" providerId="AD" clId="Web-{4523EAAC-3A02-49C9-8E0D-26AD6A5EB946}" dt="2021-09-17T19:00:37.124" v="170"/>
        <pc:sldMkLst>
          <pc:docMk/>
          <pc:sldMk cId="778883926" sldId="2076136264"/>
        </pc:sldMkLst>
        <pc:spChg chg="mod">
          <ac:chgData name="David Warner" userId="S::david_dwarnerii.com#ext#@microsoft.onmicrosoft.com::acafcf14-4098-4a83-9425-e73571277a06" providerId="AD" clId="Web-{4523EAAC-3A02-49C9-8E0D-26AD6A5EB946}" dt="2021-09-17T19:00:22.061"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523EAAC-3A02-49C9-8E0D-26AD6A5EB946}" dt="2021-09-17T18:58:56.680" v="9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523EAAC-3A02-49C9-8E0D-26AD6A5EB946}" dt="2021-09-17T19:00:37.124" v="170"/>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523EAAC-3A02-49C9-8E0D-26AD6A5EB946}" dt="2021-09-17T19:00:31.452" v="169"/>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4523EAAC-3A02-49C9-8E0D-26AD6A5EB946}" dt="2021-09-17T18:50:20.226" v="19"/>
        <pc:sldMkLst>
          <pc:docMk/>
          <pc:sldMk cId="2925091645" sldId="2076136308"/>
        </pc:sldMkLst>
        <pc:spChg chg="add">
          <ac:chgData name="David Warner" userId="S::david_dwarnerii.com#ext#@microsoft.onmicrosoft.com::acafcf14-4098-4a83-9425-e73571277a06" providerId="AD" clId="Web-{4523EAAC-3A02-49C9-8E0D-26AD6A5EB946}" dt="2021-09-17T18:50:20.226" v="19"/>
          <ac:spMkLst>
            <pc:docMk/>
            <pc:sldMk cId="2925091645" sldId="2076136308"/>
            <ac:spMk id="5" creationId="{042358B8-E0B7-49B3-A7FA-06A9158DAE8C}"/>
          </ac:spMkLst>
        </pc:spChg>
      </pc:sldChg>
      <pc:sldChg chg="addSp">
        <pc:chgData name="David Warner" userId="S::david_dwarnerii.com#ext#@microsoft.onmicrosoft.com::acafcf14-4098-4a83-9425-e73571277a06" providerId="AD" clId="Web-{4523EAAC-3A02-49C9-8E0D-26AD6A5EB946}" dt="2021-09-17T18:50:40.977" v="28"/>
        <pc:sldMkLst>
          <pc:docMk/>
          <pc:sldMk cId="357588276" sldId="2076136388"/>
        </pc:sldMkLst>
        <pc:spChg chg="add">
          <ac:chgData name="David Warner" userId="S::david_dwarnerii.com#ext#@microsoft.onmicrosoft.com::acafcf14-4098-4a83-9425-e73571277a06" providerId="AD" clId="Web-{4523EAAC-3A02-49C9-8E0D-26AD6A5EB946}" dt="2021-09-17T18:50:40.977" v="28"/>
          <ac:spMkLst>
            <pc:docMk/>
            <pc:sldMk cId="357588276" sldId="2076136388"/>
            <ac:spMk id="2" creationId="{B22FE348-24FF-4D37-B232-D93E9098EB12}"/>
          </ac:spMkLst>
        </pc:spChg>
      </pc:sldChg>
      <pc:sldChg chg="addSp">
        <pc:chgData name="David Warner" userId="S::david_dwarnerii.com#ext#@microsoft.onmicrosoft.com::acafcf14-4098-4a83-9425-e73571277a06" providerId="AD" clId="Web-{4523EAAC-3A02-49C9-8E0D-26AD6A5EB946}" dt="2021-09-17T18:50:21.569" v="20"/>
        <pc:sldMkLst>
          <pc:docMk/>
          <pc:sldMk cId="2636939237" sldId="2076137579"/>
        </pc:sldMkLst>
        <pc:spChg chg="add">
          <ac:chgData name="David Warner" userId="S::david_dwarnerii.com#ext#@microsoft.onmicrosoft.com::acafcf14-4098-4a83-9425-e73571277a06" providerId="AD" clId="Web-{4523EAAC-3A02-49C9-8E0D-26AD6A5EB946}" dt="2021-09-17T18:50:21.569" v="20"/>
          <ac:spMkLst>
            <pc:docMk/>
            <pc:sldMk cId="2636939237" sldId="2076137579"/>
            <ac:spMk id="4" creationId="{B52C3B81-7179-4776-AB69-3F2FF42C524A}"/>
          </ac:spMkLst>
        </pc:spChg>
      </pc:sldChg>
      <pc:sldChg chg="addSp">
        <pc:chgData name="David Warner" userId="S::david_dwarnerii.com#ext#@microsoft.onmicrosoft.com::acafcf14-4098-4a83-9425-e73571277a06" providerId="AD" clId="Web-{4523EAAC-3A02-49C9-8E0D-26AD6A5EB946}" dt="2021-09-17T18:50:38.180" v="27"/>
        <pc:sldMkLst>
          <pc:docMk/>
          <pc:sldMk cId="52339594" sldId="2076137693"/>
        </pc:sldMkLst>
        <pc:spChg chg="add">
          <ac:chgData name="David Warner" userId="S::david_dwarnerii.com#ext#@microsoft.onmicrosoft.com::acafcf14-4098-4a83-9425-e73571277a06" providerId="AD" clId="Web-{4523EAAC-3A02-49C9-8E0D-26AD6A5EB946}" dt="2021-09-17T18:50:38.180" v="27"/>
          <ac:spMkLst>
            <pc:docMk/>
            <pc:sldMk cId="52339594" sldId="2076137693"/>
            <ac:spMk id="5" creationId="{ED860187-4A09-4CEC-8909-FC5DDFB473D9}"/>
          </ac:spMkLst>
        </pc:spChg>
      </pc:sldChg>
      <pc:sldChg chg="addSp">
        <pc:chgData name="David Warner" userId="S::david_dwarnerii.com#ext#@microsoft.onmicrosoft.com::acafcf14-4098-4a83-9425-e73571277a06" providerId="AD" clId="Web-{4523EAAC-3A02-49C9-8E0D-26AD6A5EB946}" dt="2021-09-17T18:50:51.478" v="29"/>
        <pc:sldMkLst>
          <pc:docMk/>
          <pc:sldMk cId="93809026" sldId="2076137694"/>
        </pc:sldMkLst>
        <pc:spChg chg="add">
          <ac:chgData name="David Warner" userId="S::david_dwarnerii.com#ext#@microsoft.onmicrosoft.com::acafcf14-4098-4a83-9425-e73571277a06" providerId="AD" clId="Web-{4523EAAC-3A02-49C9-8E0D-26AD6A5EB946}" dt="2021-09-17T18:50:51.478" v="29"/>
          <ac:spMkLst>
            <pc:docMk/>
            <pc:sldMk cId="93809026" sldId="2076137694"/>
            <ac:spMk id="11" creationId="{A909E11A-919D-477F-BD43-8EAF2417F6C9}"/>
          </ac:spMkLst>
        </pc:spChg>
      </pc:sldChg>
    </pc:docChg>
  </pc:docChgLst>
  <pc:docChgLst>
    <pc:chgData name="Vesa Juvonen" userId="c7243be1-99a3-4752-ab2a-0cf698cf8236" providerId="ADAL" clId="{32D9AA5F-1C73-4B67-8885-F8D514AE6278}"/>
    <pc:docChg chg="custSel addSld delSld modSld modSection">
      <pc:chgData name="Vesa Juvonen" userId="c7243be1-99a3-4752-ab2a-0cf698cf8236" providerId="ADAL" clId="{32D9AA5F-1C73-4B67-8885-F8D514AE6278}" dt="2022-04-07T10:06:51.563" v="138" actId="20577"/>
      <pc:docMkLst>
        <pc:docMk/>
      </pc:docMkLst>
      <pc:sldChg chg="modSp mod">
        <pc:chgData name="Vesa Juvonen" userId="c7243be1-99a3-4752-ab2a-0cf698cf8236" providerId="ADAL" clId="{32D9AA5F-1C73-4B67-8885-F8D514AE6278}" dt="2022-04-07T09:57:15.425" v="52" actId="20577"/>
        <pc:sldMkLst>
          <pc:docMk/>
          <pc:sldMk cId="778883926" sldId="2076136264"/>
        </pc:sldMkLst>
        <pc:spChg chg="mod">
          <ac:chgData name="Vesa Juvonen" userId="c7243be1-99a3-4752-ab2a-0cf698cf8236" providerId="ADAL" clId="{32D9AA5F-1C73-4B67-8885-F8D514AE6278}" dt="2022-04-07T09:57:15.425" v="52" actId="20577"/>
          <ac:spMkLst>
            <pc:docMk/>
            <pc:sldMk cId="778883926" sldId="2076136264"/>
            <ac:spMk id="14" creationId="{953584C8-8734-42EA-AD16-6AA2B405D249}"/>
          </ac:spMkLst>
        </pc:spChg>
      </pc:sldChg>
      <pc:sldChg chg="modSp mod">
        <pc:chgData name="Vesa Juvonen" userId="c7243be1-99a3-4752-ab2a-0cf698cf8236" providerId="ADAL" clId="{32D9AA5F-1C73-4B67-8885-F8D514AE6278}" dt="2022-04-06T18:49:39.899" v="51" actId="6549"/>
        <pc:sldMkLst>
          <pc:docMk/>
          <pc:sldMk cId="3554970203" sldId="2076137597"/>
        </pc:sldMkLst>
        <pc:spChg chg="mod">
          <ac:chgData name="Vesa Juvonen" userId="c7243be1-99a3-4752-ab2a-0cf698cf8236" providerId="ADAL" clId="{32D9AA5F-1C73-4B67-8885-F8D514AE6278}" dt="2022-04-06T18:49:39.899" v="51" actId="6549"/>
          <ac:spMkLst>
            <pc:docMk/>
            <pc:sldMk cId="3554970203" sldId="2076137597"/>
            <ac:spMk id="14" creationId="{EA2D09EA-4B40-4272-A2B9-2748FE02328F}"/>
          </ac:spMkLst>
        </pc:spChg>
        <pc:spChg chg="mod">
          <ac:chgData name="Vesa Juvonen" userId="c7243be1-99a3-4752-ab2a-0cf698cf8236" providerId="ADAL" clId="{32D9AA5F-1C73-4B67-8885-F8D514AE6278}" dt="2022-04-06T18:49:23.186" v="25" actId="20577"/>
          <ac:spMkLst>
            <pc:docMk/>
            <pc:sldMk cId="3554970203" sldId="2076137597"/>
            <ac:spMk id="22" creationId="{C3850332-7012-43B5-831F-FACD76D2BD30}"/>
          </ac:spMkLst>
        </pc:spChg>
        <pc:spChg chg="mod">
          <ac:chgData name="Vesa Juvonen" userId="c7243be1-99a3-4752-ab2a-0cf698cf8236" providerId="ADAL" clId="{32D9AA5F-1C73-4B67-8885-F8D514AE6278}" dt="2022-04-06T18:49:32.949" v="48" actId="20577"/>
          <ac:spMkLst>
            <pc:docMk/>
            <pc:sldMk cId="3554970203" sldId="2076137597"/>
            <ac:spMk id="35" creationId="{E1EC2F77-247B-4FA4-AD71-3F05EC150861}"/>
          </ac:spMkLst>
        </pc:spChg>
      </pc:sldChg>
      <pc:sldChg chg="del">
        <pc:chgData name="Vesa Juvonen" userId="c7243be1-99a3-4752-ab2a-0cf698cf8236" providerId="ADAL" clId="{32D9AA5F-1C73-4B67-8885-F8D514AE6278}" dt="2022-04-06T18:47:58.764" v="1" actId="47"/>
        <pc:sldMkLst>
          <pc:docMk/>
          <pc:sldMk cId="1964942243" sldId="2076137768"/>
        </pc:sldMkLst>
      </pc:sldChg>
      <pc:sldChg chg="modSp add mod">
        <pc:chgData name="Vesa Juvonen" userId="c7243be1-99a3-4752-ab2a-0cf698cf8236" providerId="ADAL" clId="{32D9AA5F-1C73-4B67-8885-F8D514AE6278}" dt="2022-04-06T18:49:08.537" v="21" actId="207"/>
        <pc:sldMkLst>
          <pc:docMk/>
          <pc:sldMk cId="4067994953" sldId="2076137844"/>
        </pc:sldMkLst>
        <pc:spChg chg="mod">
          <ac:chgData name="Vesa Juvonen" userId="c7243be1-99a3-4752-ab2a-0cf698cf8236" providerId="ADAL" clId="{32D9AA5F-1C73-4B67-8885-F8D514AE6278}" dt="2022-04-06T18:49:08.537" v="21" actId="207"/>
          <ac:spMkLst>
            <pc:docMk/>
            <pc:sldMk cId="4067994953" sldId="2076137844"/>
            <ac:spMk id="11" creationId="{463E50D4-3798-4435-9259-B3FD089AF08B}"/>
          </ac:spMkLst>
        </pc:spChg>
        <pc:spChg chg="mod">
          <ac:chgData name="Vesa Juvonen" userId="c7243be1-99a3-4752-ab2a-0cf698cf8236" providerId="ADAL" clId="{32D9AA5F-1C73-4B67-8885-F8D514AE6278}" dt="2022-04-06T18:49:00.741" v="19" actId="207"/>
          <ac:spMkLst>
            <pc:docMk/>
            <pc:sldMk cId="4067994953" sldId="2076137844"/>
            <ac:spMk id="18" creationId="{E5183C7A-C387-45C5-B839-7BB228B4091B}"/>
          </ac:spMkLst>
        </pc:spChg>
        <pc:spChg chg="mod">
          <ac:chgData name="Vesa Juvonen" userId="c7243be1-99a3-4752-ab2a-0cf698cf8236" providerId="ADAL" clId="{32D9AA5F-1C73-4B67-8885-F8D514AE6278}" dt="2022-04-06T18:49:05.539" v="20" actId="207"/>
          <ac:spMkLst>
            <pc:docMk/>
            <pc:sldMk cId="4067994953" sldId="2076137844"/>
            <ac:spMk id="19" creationId="{B96EE522-6672-435D-A47F-0B904BCE8C3A}"/>
          </ac:spMkLst>
        </pc:spChg>
      </pc:sldChg>
      <pc:sldChg chg="addSp delSp modSp mod">
        <pc:chgData name="Vesa Juvonen" userId="c7243be1-99a3-4752-ab2a-0cf698cf8236" providerId="ADAL" clId="{32D9AA5F-1C73-4B67-8885-F8D514AE6278}" dt="2022-04-07T10:05:52.727" v="88" actId="1076"/>
        <pc:sldMkLst>
          <pc:docMk/>
          <pc:sldMk cId="837812005" sldId="2134805600"/>
        </pc:sldMkLst>
        <pc:spChg chg="del">
          <ac:chgData name="Vesa Juvonen" userId="c7243be1-99a3-4752-ab2a-0cf698cf8236" providerId="ADAL" clId="{32D9AA5F-1C73-4B67-8885-F8D514AE6278}" dt="2022-04-07T09:59:36.430" v="53" actId="478"/>
          <ac:spMkLst>
            <pc:docMk/>
            <pc:sldMk cId="837812005" sldId="2134805600"/>
            <ac:spMk id="2" creationId="{F0574555-EB53-B214-0B64-DC8F8745E98D}"/>
          </ac:spMkLst>
        </pc:spChg>
        <pc:spChg chg="mod">
          <ac:chgData name="Vesa Juvonen" userId="c7243be1-99a3-4752-ab2a-0cf698cf8236" providerId="ADAL" clId="{32D9AA5F-1C73-4B67-8885-F8D514AE6278}" dt="2022-04-07T10:05:16.282" v="82" actId="1076"/>
          <ac:spMkLst>
            <pc:docMk/>
            <pc:sldMk cId="837812005" sldId="2134805600"/>
            <ac:spMk id="7" creationId="{D88F2072-6F4F-460D-B61B-3F21B5F89F2B}"/>
          </ac:spMkLst>
        </pc:spChg>
        <pc:spChg chg="mod">
          <ac:chgData name="Vesa Juvonen" userId="c7243be1-99a3-4752-ab2a-0cf698cf8236" providerId="ADAL" clId="{32D9AA5F-1C73-4B67-8885-F8D514AE6278}" dt="2022-04-07T10:05:24.421" v="83" actId="1076"/>
          <ac:spMkLst>
            <pc:docMk/>
            <pc:sldMk cId="837812005" sldId="2134805600"/>
            <ac:spMk id="9" creationId="{4E9385E9-EBB4-4B3B-A43E-6C3ADC70F1A3}"/>
          </ac:spMkLst>
        </pc:spChg>
        <pc:spChg chg="mod">
          <ac:chgData name="Vesa Juvonen" userId="c7243be1-99a3-4752-ab2a-0cf698cf8236" providerId="ADAL" clId="{32D9AA5F-1C73-4B67-8885-F8D514AE6278}" dt="2022-04-07T10:05:48.815" v="87" actId="1076"/>
          <ac:spMkLst>
            <pc:docMk/>
            <pc:sldMk cId="837812005" sldId="2134805600"/>
            <ac:spMk id="10" creationId="{7C816919-6E6A-4402-ADE3-B85F4ACC0DF0}"/>
          </ac:spMkLst>
        </pc:spChg>
        <pc:spChg chg="mod">
          <ac:chgData name="Vesa Juvonen" userId="c7243be1-99a3-4752-ab2a-0cf698cf8236" providerId="ADAL" clId="{32D9AA5F-1C73-4B67-8885-F8D514AE6278}" dt="2022-04-07T10:05:32.386" v="84" actId="1076"/>
          <ac:spMkLst>
            <pc:docMk/>
            <pc:sldMk cId="837812005" sldId="2134805600"/>
            <ac:spMk id="11" creationId="{DD1EFCA9-4FF7-4A10-ADF6-446C2EFBF31A}"/>
          </ac:spMkLst>
        </pc:spChg>
        <pc:spChg chg="mod">
          <ac:chgData name="Vesa Juvonen" userId="c7243be1-99a3-4752-ab2a-0cf698cf8236" providerId="ADAL" clId="{32D9AA5F-1C73-4B67-8885-F8D514AE6278}" dt="2022-04-07T10:05:52.727" v="88" actId="1076"/>
          <ac:spMkLst>
            <pc:docMk/>
            <pc:sldMk cId="837812005" sldId="2134805600"/>
            <ac:spMk id="12" creationId="{98879855-B3F2-4C88-952D-E0112B70464E}"/>
          </ac:spMkLst>
        </pc:spChg>
        <pc:spChg chg="mod">
          <ac:chgData name="Vesa Juvonen" userId="c7243be1-99a3-4752-ab2a-0cf698cf8236" providerId="ADAL" clId="{32D9AA5F-1C73-4B67-8885-F8D514AE6278}" dt="2022-04-07T10:05:36.071" v="85" actId="1076"/>
          <ac:spMkLst>
            <pc:docMk/>
            <pc:sldMk cId="837812005" sldId="2134805600"/>
            <ac:spMk id="13" creationId="{7AA2E7E3-A92D-4FCB-B885-E5910601438B}"/>
          </ac:spMkLst>
        </pc:spChg>
        <pc:spChg chg="mod">
          <ac:chgData name="Vesa Juvonen" userId="c7243be1-99a3-4752-ab2a-0cf698cf8236" providerId="ADAL" clId="{32D9AA5F-1C73-4B67-8885-F8D514AE6278}" dt="2022-04-07T10:05:43.691" v="86" actId="1076"/>
          <ac:spMkLst>
            <pc:docMk/>
            <pc:sldMk cId="837812005" sldId="2134805600"/>
            <ac:spMk id="15" creationId="{08825732-C0E3-43AF-B051-FA356CD27A34}"/>
          </ac:spMkLst>
        </pc:spChg>
        <pc:picChg chg="del">
          <ac:chgData name="Vesa Juvonen" userId="c7243be1-99a3-4752-ab2a-0cf698cf8236" providerId="ADAL" clId="{32D9AA5F-1C73-4B67-8885-F8D514AE6278}" dt="2022-04-07T10:05:01.693" v="76" actId="478"/>
          <ac:picMkLst>
            <pc:docMk/>
            <pc:sldMk cId="837812005" sldId="2134805600"/>
            <ac:picMk id="5" creationId="{EA88A460-22EB-465D-93B4-3DDC9CBBA462}"/>
          </ac:picMkLst>
        </pc:picChg>
        <pc:picChg chg="add mod">
          <ac:chgData name="Vesa Juvonen" userId="c7243be1-99a3-4752-ab2a-0cf698cf8236" providerId="ADAL" clId="{32D9AA5F-1C73-4B67-8885-F8D514AE6278}" dt="2022-04-07T10:05:11.851" v="81" actId="1076"/>
          <ac:picMkLst>
            <pc:docMk/>
            <pc:sldMk cId="837812005" sldId="2134805600"/>
            <ac:picMk id="6" creationId="{AA855C06-A6DF-CCFF-A833-5C34DED41B1A}"/>
          </ac:picMkLst>
        </pc:picChg>
      </pc:sldChg>
      <pc:sldChg chg="delSp modSp mod">
        <pc:chgData name="Vesa Juvonen" userId="c7243be1-99a3-4752-ab2a-0cf698cf8236" providerId="ADAL" clId="{32D9AA5F-1C73-4B67-8885-F8D514AE6278}" dt="2022-04-07T10:06:51.563" v="138" actId="20577"/>
        <pc:sldMkLst>
          <pc:docMk/>
          <pc:sldMk cId="3452186815" sldId="2134805611"/>
        </pc:sldMkLst>
        <pc:spChg chg="del">
          <ac:chgData name="Vesa Juvonen" userId="c7243be1-99a3-4752-ab2a-0cf698cf8236" providerId="ADAL" clId="{32D9AA5F-1C73-4B67-8885-F8D514AE6278}" dt="2022-04-06T18:48:25.065" v="17" actId="478"/>
          <ac:spMkLst>
            <pc:docMk/>
            <pc:sldMk cId="3452186815" sldId="2134805611"/>
            <ac:spMk id="3" creationId="{DAA10946-8312-69C2-BA0D-A08ABAB18ED5}"/>
          </ac:spMkLst>
        </pc:spChg>
        <pc:spChg chg="mod">
          <ac:chgData name="Vesa Juvonen" userId="c7243be1-99a3-4752-ab2a-0cf698cf8236" providerId="ADAL" clId="{32D9AA5F-1C73-4B67-8885-F8D514AE6278}" dt="2022-04-07T10:06:51.563" v="138" actId="20577"/>
          <ac:spMkLst>
            <pc:docMk/>
            <pc:sldMk cId="3452186815" sldId="2134805611"/>
            <ac:spMk id="12" creationId="{24EC370B-AF62-4FF0-9567-91771F6DF07D}"/>
          </ac:spMkLst>
        </pc:spChg>
      </pc:sldChg>
      <pc:sldChg chg="add">
        <pc:chgData name="Vesa Juvonen" userId="c7243be1-99a3-4752-ab2a-0cf698cf8236" providerId="ADAL" clId="{32D9AA5F-1C73-4B67-8885-F8D514AE6278}" dt="2022-04-06T18:47:56.724" v="0"/>
        <pc:sldMkLst>
          <pc:docMk/>
          <pc:sldMk cId="1954581032" sldId="2134805612"/>
        </pc:sldMkLst>
      </pc:sldChg>
    </pc:docChg>
  </pc:docChgLst>
  <pc:docChgLst>
    <pc:chgData name="Hugo Bernier" userId="846ef6cd-3f11-462c-a4be-44fff9f1a751" providerId="ADAL" clId="{4D4C36FC-96ED-404A-89A8-FE943C659687}"/>
    <pc:docChg chg="undo redo custSel modSld">
      <pc:chgData name="Hugo Bernier" userId="846ef6cd-3f11-462c-a4be-44fff9f1a751" providerId="ADAL" clId="{4D4C36FC-96ED-404A-89A8-FE943C659687}" dt="2021-11-04T13:58:41.930" v="624" actId="1035"/>
      <pc:docMkLst>
        <pc:docMk/>
      </pc:docMkLst>
      <pc:sldChg chg="addSp delSp modSp mod modAnim modNotesTx">
        <pc:chgData name="Hugo Bernier" userId="846ef6cd-3f11-462c-a4be-44fff9f1a751" providerId="ADAL" clId="{4D4C36FC-96ED-404A-89A8-FE943C659687}" dt="2021-11-04T13:58:41.930" v="624" actId="1035"/>
        <pc:sldMkLst>
          <pc:docMk/>
          <pc:sldMk cId="2636939237" sldId="2076137579"/>
        </pc:sldMkLst>
        <pc:spChg chg="mod">
          <ac:chgData name="Hugo Bernier" userId="846ef6cd-3f11-462c-a4be-44fff9f1a751" providerId="ADAL" clId="{4D4C36FC-96ED-404A-89A8-FE943C659687}" dt="2021-11-04T06:34:08.368" v="107"/>
          <ac:spMkLst>
            <pc:docMk/>
            <pc:sldMk cId="2636939237" sldId="2076137579"/>
            <ac:spMk id="2" creationId="{4EDF62F3-12E9-44F2-ADF4-F7AEA5750C8C}"/>
          </ac:spMkLst>
        </pc:spChg>
        <pc:spChg chg="mod">
          <ac:chgData name="Hugo Bernier" userId="846ef6cd-3f11-462c-a4be-44fff9f1a751" providerId="ADAL" clId="{4D4C36FC-96ED-404A-89A8-FE943C659687}" dt="2021-11-04T07:11:24.908" v="536" actId="6549"/>
          <ac:spMkLst>
            <pc:docMk/>
            <pc:sldMk cId="2636939237" sldId="2076137579"/>
            <ac:spMk id="3" creationId="{CBDC9C38-872E-4048-96FE-C321FEF21EC1}"/>
          </ac:spMkLst>
        </pc:spChg>
        <pc:spChg chg="mod">
          <ac:chgData name="Hugo Bernier" userId="846ef6cd-3f11-462c-a4be-44fff9f1a751" providerId="ADAL" clId="{4D4C36FC-96ED-404A-89A8-FE943C659687}" dt="2021-11-04T07:10:10.297" v="515" actId="14100"/>
          <ac:spMkLst>
            <pc:docMk/>
            <pc:sldMk cId="2636939237" sldId="2076137579"/>
            <ac:spMk id="5" creationId="{D99E2DB0-70F3-400F-878F-33AE8632B7BC}"/>
          </ac:spMkLst>
        </pc:spChg>
        <pc:spChg chg="mod">
          <ac:chgData name="Hugo Bernier" userId="846ef6cd-3f11-462c-a4be-44fff9f1a751" providerId="ADAL" clId="{4D4C36FC-96ED-404A-89A8-FE943C659687}" dt="2021-11-04T06:34:13.032" v="108"/>
          <ac:spMkLst>
            <pc:docMk/>
            <pc:sldMk cId="2636939237" sldId="2076137579"/>
            <ac:spMk id="7" creationId="{45E06D26-CB4F-4211-9C20-396E83CE39C5}"/>
          </ac:spMkLst>
        </pc:spChg>
        <pc:spChg chg="mod">
          <ac:chgData name="Hugo Bernier" userId="846ef6cd-3f11-462c-a4be-44fff9f1a751" providerId="ADAL" clId="{4D4C36FC-96ED-404A-89A8-FE943C659687}" dt="2021-11-04T06:34:13.032" v="108"/>
          <ac:spMkLst>
            <pc:docMk/>
            <pc:sldMk cId="2636939237" sldId="2076137579"/>
            <ac:spMk id="9" creationId="{920CFEEA-F765-4E87-81B2-A133ACBA7A81}"/>
          </ac:spMkLst>
        </pc:spChg>
        <pc:spChg chg="mod">
          <ac:chgData name="Hugo Bernier" userId="846ef6cd-3f11-462c-a4be-44fff9f1a751" providerId="ADAL" clId="{4D4C36FC-96ED-404A-89A8-FE943C659687}" dt="2021-11-04T06:34:13.032" v="108"/>
          <ac:spMkLst>
            <pc:docMk/>
            <pc:sldMk cId="2636939237" sldId="2076137579"/>
            <ac:spMk id="10" creationId="{BEBDB302-E127-4F81-91CF-8C35BE239919}"/>
          </ac:spMkLst>
        </pc:spChg>
        <pc:spChg chg="mod">
          <ac:chgData name="Hugo Bernier" userId="846ef6cd-3f11-462c-a4be-44fff9f1a751" providerId="ADAL" clId="{4D4C36FC-96ED-404A-89A8-FE943C659687}" dt="2021-11-04T06:34:13.032" v="108"/>
          <ac:spMkLst>
            <pc:docMk/>
            <pc:sldMk cId="2636939237" sldId="2076137579"/>
            <ac:spMk id="11" creationId="{FC0AF6A1-9C9D-470F-82B0-D36E8CCA70B0}"/>
          </ac:spMkLst>
        </pc:spChg>
        <pc:spChg chg="mod">
          <ac:chgData name="Hugo Bernier" userId="846ef6cd-3f11-462c-a4be-44fff9f1a751" providerId="ADAL" clId="{4D4C36FC-96ED-404A-89A8-FE943C659687}" dt="2021-11-04T06:34:13.032" v="108"/>
          <ac:spMkLst>
            <pc:docMk/>
            <pc:sldMk cId="2636939237" sldId="2076137579"/>
            <ac:spMk id="12" creationId="{E65972A8-A577-414A-B063-3BF9CB800825}"/>
          </ac:spMkLst>
        </pc:spChg>
        <pc:spChg chg="mod">
          <ac:chgData name="Hugo Bernier" userId="846ef6cd-3f11-462c-a4be-44fff9f1a751" providerId="ADAL" clId="{4D4C36FC-96ED-404A-89A8-FE943C659687}" dt="2021-11-04T06:34:13.032" v="108"/>
          <ac:spMkLst>
            <pc:docMk/>
            <pc:sldMk cId="2636939237" sldId="2076137579"/>
            <ac:spMk id="13" creationId="{A517F58B-1C69-4425-AE42-C5E34D352BFE}"/>
          </ac:spMkLst>
        </pc:spChg>
        <pc:spChg chg="mod">
          <ac:chgData name="Hugo Bernier" userId="846ef6cd-3f11-462c-a4be-44fff9f1a751" providerId="ADAL" clId="{4D4C36FC-96ED-404A-89A8-FE943C659687}" dt="2021-11-04T06:34:13.032" v="108"/>
          <ac:spMkLst>
            <pc:docMk/>
            <pc:sldMk cId="2636939237" sldId="2076137579"/>
            <ac:spMk id="14" creationId="{287B6401-7EE3-437F-8C06-EF8452FB10F2}"/>
          </ac:spMkLst>
        </pc:spChg>
        <pc:spChg chg="mod">
          <ac:chgData name="Hugo Bernier" userId="846ef6cd-3f11-462c-a4be-44fff9f1a751" providerId="ADAL" clId="{4D4C36FC-96ED-404A-89A8-FE943C659687}" dt="2021-11-04T06:34:13.032" v="108"/>
          <ac:spMkLst>
            <pc:docMk/>
            <pc:sldMk cId="2636939237" sldId="2076137579"/>
            <ac:spMk id="15" creationId="{0B768DE9-9A23-4B38-BE15-6936C76578E4}"/>
          </ac:spMkLst>
        </pc:spChg>
        <pc:spChg chg="mod">
          <ac:chgData name="Hugo Bernier" userId="846ef6cd-3f11-462c-a4be-44fff9f1a751" providerId="ADAL" clId="{4D4C36FC-96ED-404A-89A8-FE943C659687}" dt="2021-11-04T06:34:13.032" v="108"/>
          <ac:spMkLst>
            <pc:docMk/>
            <pc:sldMk cId="2636939237" sldId="2076137579"/>
            <ac:spMk id="16" creationId="{262012D8-1644-4484-81C4-CD804562E3E3}"/>
          </ac:spMkLst>
        </pc:spChg>
        <pc:spChg chg="mod">
          <ac:chgData name="Hugo Bernier" userId="846ef6cd-3f11-462c-a4be-44fff9f1a751" providerId="ADAL" clId="{4D4C36FC-96ED-404A-89A8-FE943C659687}" dt="2021-11-04T06:34:13.032" v="108"/>
          <ac:spMkLst>
            <pc:docMk/>
            <pc:sldMk cId="2636939237" sldId="2076137579"/>
            <ac:spMk id="17" creationId="{26B5D662-04DF-4C29-A9FE-8B8C3641D58B}"/>
          </ac:spMkLst>
        </pc:spChg>
        <pc:spChg chg="del">
          <ac:chgData name="Hugo Bernier" userId="846ef6cd-3f11-462c-a4be-44fff9f1a751" providerId="ADAL" clId="{4D4C36FC-96ED-404A-89A8-FE943C659687}" dt="2021-11-04T06:26:33.350" v="0" actId="478"/>
          <ac:spMkLst>
            <pc:docMk/>
            <pc:sldMk cId="2636939237" sldId="2076137579"/>
            <ac:spMk id="26" creationId="{034D6D45-F5A6-4F97-A292-2B6AA1CF4704}"/>
          </ac:spMkLst>
        </pc:spChg>
        <pc:spChg chg="add del mod ord">
          <ac:chgData name="Hugo Bernier" userId="846ef6cd-3f11-462c-a4be-44fff9f1a751" providerId="ADAL" clId="{4D4C36FC-96ED-404A-89A8-FE943C659687}" dt="2021-11-04T07:04:02.331" v="471" actId="21"/>
          <ac:spMkLst>
            <pc:docMk/>
            <pc:sldMk cId="2636939237" sldId="2076137579"/>
            <ac:spMk id="62" creationId="{32AD8598-A20F-4A7E-ADB5-5C42C7A45BBD}"/>
          </ac:spMkLst>
        </pc:spChg>
        <pc:grpChg chg="del mod">
          <ac:chgData name="Hugo Bernier" userId="846ef6cd-3f11-462c-a4be-44fff9f1a751" providerId="ADAL" clId="{4D4C36FC-96ED-404A-89A8-FE943C659687}" dt="2021-11-04T06:33:41.132" v="99" actId="165"/>
          <ac:grpSpMkLst>
            <pc:docMk/>
            <pc:sldMk cId="2636939237" sldId="2076137579"/>
            <ac:grpSpMk id="4" creationId="{87374DAE-1F11-415D-B2D9-35C7D71375F3}"/>
          </ac:grpSpMkLst>
        </pc:grpChg>
        <pc:grpChg chg="mod">
          <ac:chgData name="Hugo Bernier" userId="846ef6cd-3f11-462c-a4be-44fff9f1a751" providerId="ADAL" clId="{4D4C36FC-96ED-404A-89A8-FE943C659687}" dt="2021-11-04T06:34:13.032" v="108"/>
          <ac:grpSpMkLst>
            <pc:docMk/>
            <pc:sldMk cId="2636939237" sldId="2076137579"/>
            <ac:grpSpMk id="6" creationId="{32A851F9-0804-4706-B30B-A13EB48A51A8}"/>
          </ac:grpSpMkLst>
        </pc:grpChg>
        <pc:grpChg chg="mod">
          <ac:chgData name="Hugo Bernier" userId="846ef6cd-3f11-462c-a4be-44fff9f1a751" providerId="ADAL" clId="{4D4C36FC-96ED-404A-89A8-FE943C659687}" dt="2021-11-04T06:34:13.032" v="108"/>
          <ac:grpSpMkLst>
            <pc:docMk/>
            <pc:sldMk cId="2636939237" sldId="2076137579"/>
            <ac:grpSpMk id="8" creationId="{ABED0068-1FEE-4EE1-90D4-5125F959256B}"/>
          </ac:grpSpMkLst>
        </pc:grpChg>
        <pc:grpChg chg="add mod">
          <ac:chgData name="Hugo Bernier" userId="846ef6cd-3f11-462c-a4be-44fff9f1a751" providerId="ADAL" clId="{4D4C36FC-96ED-404A-89A8-FE943C659687}" dt="2021-11-04T07:13:46.209" v="612" actId="1035"/>
          <ac:grpSpMkLst>
            <pc:docMk/>
            <pc:sldMk cId="2636939237" sldId="2076137579"/>
            <ac:grpSpMk id="1029" creationId="{AFCEA885-1119-40A2-A5DB-7CBA66154F28}"/>
          </ac:grpSpMkLst>
        </pc:grpChg>
        <pc:picChg chg="del topLvl">
          <ac:chgData name="Hugo Bernier" userId="846ef6cd-3f11-462c-a4be-44fff9f1a751" providerId="ADAL" clId="{4D4C36FC-96ED-404A-89A8-FE943C659687}" dt="2021-11-04T06:33:47.390" v="104" actId="478"/>
          <ac:picMkLst>
            <pc:docMk/>
            <pc:sldMk cId="2636939237" sldId="2076137579"/>
            <ac:picMk id="19" creationId="{9D1148C7-D4C4-427E-9088-298D6AC54E05}"/>
          </ac:picMkLst>
        </pc:picChg>
        <pc:picChg chg="del">
          <ac:chgData name="Hugo Bernier" userId="846ef6cd-3f11-462c-a4be-44fff9f1a751" providerId="ADAL" clId="{4D4C36FC-96ED-404A-89A8-FE943C659687}" dt="2021-11-04T06:27:15.675" v="9" actId="478"/>
          <ac:picMkLst>
            <pc:docMk/>
            <pc:sldMk cId="2636939237" sldId="2076137579"/>
            <ac:picMk id="20" creationId="{9B2A0845-6AF2-4F39-91A2-30BF3EA9B2DB}"/>
          </ac:picMkLst>
        </pc:picChg>
        <pc:picChg chg="del topLvl">
          <ac:chgData name="Hugo Bernier" userId="846ef6cd-3f11-462c-a4be-44fff9f1a751" providerId="ADAL" clId="{4D4C36FC-96ED-404A-89A8-FE943C659687}" dt="2021-11-04T06:33:44.559" v="100" actId="478"/>
          <ac:picMkLst>
            <pc:docMk/>
            <pc:sldMk cId="2636939237" sldId="2076137579"/>
            <ac:picMk id="23" creationId="{ACE82422-C528-45EB-98F2-1A2A81B879A3}"/>
          </ac:picMkLst>
        </pc:picChg>
        <pc:picChg chg="del topLvl">
          <ac:chgData name="Hugo Bernier" userId="846ef6cd-3f11-462c-a4be-44fff9f1a751" providerId="ADAL" clId="{4D4C36FC-96ED-404A-89A8-FE943C659687}" dt="2021-11-04T06:33:46.654" v="103" actId="478"/>
          <ac:picMkLst>
            <pc:docMk/>
            <pc:sldMk cId="2636939237" sldId="2076137579"/>
            <ac:picMk id="24" creationId="{E3A1445A-21CD-4F8F-B4E4-39B695594F02}"/>
          </ac:picMkLst>
        </pc:picChg>
        <pc:picChg chg="del">
          <ac:chgData name="Hugo Bernier" userId="846ef6cd-3f11-462c-a4be-44fff9f1a751" providerId="ADAL" clId="{4D4C36FC-96ED-404A-89A8-FE943C659687}" dt="2021-11-04T06:27:05.734" v="4" actId="478"/>
          <ac:picMkLst>
            <pc:docMk/>
            <pc:sldMk cId="2636939237" sldId="2076137579"/>
            <ac:picMk id="25" creationId="{A4FDB1FC-22A3-4006-B800-47391C8563A6}"/>
          </ac:picMkLst>
        </pc:picChg>
        <pc:picChg chg="add mod ord modVis">
          <ac:chgData name="Hugo Bernier" userId="846ef6cd-3f11-462c-a4be-44fff9f1a751" providerId="ADAL" clId="{4D4C36FC-96ED-404A-89A8-FE943C659687}" dt="2021-11-04T13:58:19.713" v="620" actId="13244"/>
          <ac:picMkLst>
            <pc:docMk/>
            <pc:sldMk cId="2636939237" sldId="2076137579"/>
            <ac:picMk id="38" creationId="{AC5E4959-312E-467D-A8C6-31453E4E792D}"/>
          </ac:picMkLst>
        </pc:picChg>
        <pc:picChg chg="add mod ord modVis">
          <ac:chgData name="Hugo Bernier" userId="846ef6cd-3f11-462c-a4be-44fff9f1a751" providerId="ADAL" clId="{4D4C36FC-96ED-404A-89A8-FE943C659687}" dt="2021-11-04T13:58:41.930" v="624" actId="1035"/>
          <ac:picMkLst>
            <pc:docMk/>
            <pc:sldMk cId="2636939237" sldId="2076137579"/>
            <ac:picMk id="40" creationId="{F13CC415-577F-40E0-BD05-C274516020EF}"/>
          </ac:picMkLst>
        </pc:picChg>
        <pc:picChg chg="del">
          <ac:chgData name="Hugo Bernier" userId="846ef6cd-3f11-462c-a4be-44fff9f1a751" providerId="ADAL" clId="{4D4C36FC-96ED-404A-89A8-FE943C659687}" dt="2021-11-04T06:32:23.134" v="69" actId="478"/>
          <ac:picMkLst>
            <pc:docMk/>
            <pc:sldMk cId="2636939237" sldId="2076137579"/>
            <ac:picMk id="41" creationId="{48217581-ED70-47B6-9458-1D5026B47036}"/>
          </ac:picMkLst>
        </pc:picChg>
        <pc:picChg chg="del">
          <ac:chgData name="Hugo Bernier" userId="846ef6cd-3f11-462c-a4be-44fff9f1a751" providerId="ADAL" clId="{4D4C36FC-96ED-404A-89A8-FE943C659687}" dt="2021-11-04T06:27:14.549" v="8" actId="478"/>
          <ac:picMkLst>
            <pc:docMk/>
            <pc:sldMk cId="2636939237" sldId="2076137579"/>
            <ac:picMk id="42" creationId="{C1D92697-A3F3-4C62-AFB8-F4772E07A236}"/>
          </ac:picMkLst>
        </pc:picChg>
        <pc:picChg chg="del">
          <ac:chgData name="Hugo Bernier" userId="846ef6cd-3f11-462c-a4be-44fff9f1a751" providerId="ADAL" clId="{4D4C36FC-96ED-404A-89A8-FE943C659687}" dt="2021-11-04T06:27:13.679" v="7" actId="478"/>
          <ac:picMkLst>
            <pc:docMk/>
            <pc:sldMk cId="2636939237" sldId="2076137579"/>
            <ac:picMk id="43" creationId="{0B52C034-3851-49FA-AF03-53B4CD361636}"/>
          </ac:picMkLst>
        </pc:picChg>
        <pc:picChg chg="del">
          <ac:chgData name="Hugo Bernier" userId="846ef6cd-3f11-462c-a4be-44fff9f1a751" providerId="ADAL" clId="{4D4C36FC-96ED-404A-89A8-FE943C659687}" dt="2021-11-04T06:32:24.063" v="70" actId="478"/>
          <ac:picMkLst>
            <pc:docMk/>
            <pc:sldMk cId="2636939237" sldId="2076137579"/>
            <ac:picMk id="44" creationId="{7FBACC14-C566-4C70-B872-3E028C83152C}"/>
          </ac:picMkLst>
        </pc:picChg>
        <pc:picChg chg="del">
          <ac:chgData name="Hugo Bernier" userId="846ef6cd-3f11-462c-a4be-44fff9f1a751" providerId="ADAL" clId="{4D4C36FC-96ED-404A-89A8-FE943C659687}" dt="2021-11-04T06:32:24.814" v="71" actId="478"/>
          <ac:picMkLst>
            <pc:docMk/>
            <pc:sldMk cId="2636939237" sldId="2076137579"/>
            <ac:picMk id="45" creationId="{40CF2C15-426E-48DF-A8EE-84AEBD78791E}"/>
          </ac:picMkLst>
        </pc:picChg>
        <pc:picChg chg="add mod">
          <ac:chgData name="Hugo Bernier" userId="846ef6cd-3f11-462c-a4be-44fff9f1a751" providerId="ADAL" clId="{4D4C36FC-96ED-404A-89A8-FE943C659687}" dt="2021-11-04T07:13:46.209" v="612" actId="1035"/>
          <ac:picMkLst>
            <pc:docMk/>
            <pc:sldMk cId="2636939237" sldId="2076137579"/>
            <ac:picMk id="47" creationId="{223179FF-62C8-4A93-9CF4-9825357DD3DE}"/>
          </ac:picMkLst>
        </pc:picChg>
        <pc:picChg chg="del">
          <ac:chgData name="Hugo Bernier" userId="846ef6cd-3f11-462c-a4be-44fff9f1a751" providerId="ADAL" clId="{4D4C36FC-96ED-404A-89A8-FE943C659687}" dt="2021-11-04T06:27:11.568" v="5" actId="478"/>
          <ac:picMkLst>
            <pc:docMk/>
            <pc:sldMk cId="2636939237" sldId="2076137579"/>
            <ac:picMk id="49" creationId="{B107DBC6-6BA1-43C8-BECB-DA10BD715758}"/>
          </ac:picMkLst>
        </pc:picChg>
        <pc:picChg chg="del">
          <ac:chgData name="Hugo Bernier" userId="846ef6cd-3f11-462c-a4be-44fff9f1a751" providerId="ADAL" clId="{4D4C36FC-96ED-404A-89A8-FE943C659687}" dt="2021-11-04T06:32:22.237" v="68" actId="478"/>
          <ac:picMkLst>
            <pc:docMk/>
            <pc:sldMk cId="2636939237" sldId="2076137579"/>
            <ac:picMk id="51" creationId="{79D5CA5C-6F52-4344-A8A7-93F7A680ABF5}"/>
          </ac:picMkLst>
        </pc:picChg>
        <pc:picChg chg="mod">
          <ac:chgData name="Hugo Bernier" userId="846ef6cd-3f11-462c-a4be-44fff9f1a751" providerId="ADAL" clId="{4D4C36FC-96ED-404A-89A8-FE943C659687}" dt="2021-11-04T06:48:28.993" v="200" actId="1076"/>
          <ac:picMkLst>
            <pc:docMk/>
            <pc:sldMk cId="2636939237" sldId="2076137579"/>
            <ac:picMk id="52" creationId="{CF3D1E12-E9E6-4A86-9FC7-235AB8E3D39A}"/>
          </ac:picMkLst>
        </pc:picChg>
        <pc:picChg chg="del">
          <ac:chgData name="Hugo Bernier" userId="846ef6cd-3f11-462c-a4be-44fff9f1a751" providerId="ADAL" clId="{4D4C36FC-96ED-404A-89A8-FE943C659687}" dt="2021-11-04T06:27:12.914" v="6" actId="478"/>
          <ac:picMkLst>
            <pc:docMk/>
            <pc:sldMk cId="2636939237" sldId="2076137579"/>
            <ac:picMk id="53" creationId="{BBBC493E-5150-458A-AC20-DF479C572EED}"/>
          </ac:picMkLst>
        </pc:picChg>
        <pc:picChg chg="del">
          <ac:chgData name="Hugo Bernier" userId="846ef6cd-3f11-462c-a4be-44fff9f1a751" providerId="ADAL" clId="{4D4C36FC-96ED-404A-89A8-FE943C659687}" dt="2021-11-04T06:26:41.013" v="2" actId="478"/>
          <ac:picMkLst>
            <pc:docMk/>
            <pc:sldMk cId="2636939237" sldId="2076137579"/>
            <ac:picMk id="54" creationId="{E103F19F-71DC-4670-A6E8-6DE5DB30DF34}"/>
          </ac:picMkLst>
        </pc:picChg>
        <pc:picChg chg="del">
          <ac:chgData name="Hugo Bernier" userId="846ef6cd-3f11-462c-a4be-44fff9f1a751" providerId="ADAL" clId="{4D4C36FC-96ED-404A-89A8-FE943C659687}" dt="2021-11-04T06:26:37.218" v="1" actId="478"/>
          <ac:picMkLst>
            <pc:docMk/>
            <pc:sldMk cId="2636939237" sldId="2076137579"/>
            <ac:picMk id="55" creationId="{6C89A6D8-9025-4A0F-895A-A1F065CCC934}"/>
          </ac:picMkLst>
        </pc:picChg>
        <pc:picChg chg="mod">
          <ac:chgData name="Hugo Bernier" userId="846ef6cd-3f11-462c-a4be-44fff9f1a751" providerId="ADAL" clId="{4D4C36FC-96ED-404A-89A8-FE943C659687}" dt="2021-11-04T06:47:13.515" v="178" actId="1076"/>
          <ac:picMkLst>
            <pc:docMk/>
            <pc:sldMk cId="2636939237" sldId="2076137579"/>
            <ac:picMk id="56" creationId="{F10722E0-C750-4C8E-97E9-08292467EB2C}"/>
          </ac:picMkLst>
        </pc:picChg>
        <pc:picChg chg="add del mod">
          <ac:chgData name="Hugo Bernier" userId="846ef6cd-3f11-462c-a4be-44fff9f1a751" providerId="ADAL" clId="{4D4C36FC-96ED-404A-89A8-FE943C659687}" dt="2021-11-04T07:02:12.168" v="464" actId="478"/>
          <ac:picMkLst>
            <pc:docMk/>
            <pc:sldMk cId="2636939237" sldId="2076137579"/>
            <ac:picMk id="58" creationId="{78EBB25A-62CA-4040-9B86-7F24416C88E1}"/>
          </ac:picMkLst>
        </pc:picChg>
        <pc:picChg chg="del">
          <ac:chgData name="Hugo Bernier" userId="846ef6cd-3f11-462c-a4be-44fff9f1a751" providerId="ADAL" clId="{4D4C36FC-96ED-404A-89A8-FE943C659687}" dt="2021-11-04T07:10:35.935" v="532" actId="478"/>
          <ac:picMkLst>
            <pc:docMk/>
            <pc:sldMk cId="2636939237" sldId="2076137579"/>
            <ac:picMk id="59" creationId="{8159DC71-B43C-4A9C-9B21-2A6E46CDE4DF}"/>
          </ac:picMkLst>
        </pc:picChg>
        <pc:picChg chg="add del mod">
          <ac:chgData name="Hugo Bernier" userId="846ef6cd-3f11-462c-a4be-44fff9f1a751" providerId="ADAL" clId="{4D4C36FC-96ED-404A-89A8-FE943C659687}" dt="2021-11-04T07:04:02.331" v="471" actId="21"/>
          <ac:picMkLst>
            <pc:docMk/>
            <pc:sldMk cId="2636939237" sldId="2076137579"/>
            <ac:picMk id="61" creationId="{DD1D1A46-A1E4-4EA7-8C16-7C1818DA46F9}"/>
          </ac:picMkLst>
        </pc:picChg>
        <pc:picChg chg="add mod">
          <ac:chgData name="Hugo Bernier" userId="846ef6cd-3f11-462c-a4be-44fff9f1a751" providerId="ADAL" clId="{4D4C36FC-96ED-404A-89A8-FE943C659687}" dt="2021-11-04T07:11:32.824" v="537" actId="1076"/>
          <ac:picMkLst>
            <pc:docMk/>
            <pc:sldMk cId="2636939237" sldId="2076137579"/>
            <ac:picMk id="1024" creationId="{DC26114D-A16F-42DF-ADC6-58FAFE4300D2}"/>
          </ac:picMkLst>
        </pc:picChg>
        <pc:picChg chg="mod topLvl">
          <ac:chgData name="Hugo Bernier" userId="846ef6cd-3f11-462c-a4be-44fff9f1a751" providerId="ADAL" clId="{4D4C36FC-96ED-404A-89A8-FE943C659687}" dt="2021-11-04T07:13:46.209" v="612" actId="1035"/>
          <ac:picMkLst>
            <pc:docMk/>
            <pc:sldMk cId="2636939237" sldId="2076137579"/>
            <ac:picMk id="1026" creationId="{39605C1A-6047-414E-8A8C-66E7831DCEA5}"/>
          </ac:picMkLst>
        </pc:picChg>
        <pc:picChg chg="add mod">
          <ac:chgData name="Hugo Bernier" userId="846ef6cd-3f11-462c-a4be-44fff9f1a751" providerId="ADAL" clId="{4D4C36FC-96ED-404A-89A8-FE943C659687}" dt="2021-11-04T07:13:46.209" v="612" actId="1035"/>
          <ac:picMkLst>
            <pc:docMk/>
            <pc:sldMk cId="2636939237" sldId="2076137579"/>
            <ac:picMk id="1027" creationId="{6901A96A-FD7D-4905-8A89-3CE89BDE45F1}"/>
          </ac:picMkLst>
        </pc:picChg>
        <pc:picChg chg="add mod">
          <ac:chgData name="Hugo Bernier" userId="846ef6cd-3f11-462c-a4be-44fff9f1a751" providerId="ADAL" clId="{4D4C36FC-96ED-404A-89A8-FE943C659687}" dt="2021-11-04T07:13:46.209" v="612" actId="1035"/>
          <ac:picMkLst>
            <pc:docMk/>
            <pc:sldMk cId="2636939237" sldId="2076137579"/>
            <ac:picMk id="1028" creationId="{D67CF224-3E83-4A5A-8F83-32E740187C93}"/>
          </ac:picMkLst>
        </pc:picChg>
        <pc:picChg chg="add mod">
          <ac:chgData name="Hugo Bernier" userId="846ef6cd-3f11-462c-a4be-44fff9f1a751" providerId="ADAL" clId="{4D4C36FC-96ED-404A-89A8-FE943C659687}" dt="2021-11-04T07:13:46.209" v="612" actId="1035"/>
          <ac:picMkLst>
            <pc:docMk/>
            <pc:sldMk cId="2636939237" sldId="2076137579"/>
            <ac:picMk id="1030" creationId="{7A0FD7B4-7350-4E21-9EF8-B38F55EEBC2A}"/>
          </ac:picMkLst>
        </pc:picChg>
        <pc:picChg chg="del topLvl">
          <ac:chgData name="Hugo Bernier" userId="846ef6cd-3f11-462c-a4be-44fff9f1a751" providerId="ADAL" clId="{4D4C36FC-96ED-404A-89A8-FE943C659687}" dt="2021-11-04T06:33:46.100" v="102" actId="478"/>
          <ac:picMkLst>
            <pc:docMk/>
            <pc:sldMk cId="2636939237" sldId="2076137579"/>
            <ac:picMk id="2050" creationId="{80CDF1FF-6A8D-42E0-88ED-B802967D6EF3}"/>
          </ac:picMkLst>
        </pc:picChg>
        <pc:picChg chg="del topLvl">
          <ac:chgData name="Hugo Bernier" userId="846ef6cd-3f11-462c-a4be-44fff9f1a751" providerId="ADAL" clId="{4D4C36FC-96ED-404A-89A8-FE943C659687}" dt="2021-11-04T06:33:45.439" v="101" actId="478"/>
          <ac:picMkLst>
            <pc:docMk/>
            <pc:sldMk cId="2636939237" sldId="2076137579"/>
            <ac:picMk id="3074" creationId="{B5A61A99-867E-48A1-9BB6-4EC49CCFB208}"/>
          </ac:picMkLst>
        </pc:picChg>
      </pc:sldChg>
    </pc:docChg>
  </pc:docChgLst>
  <pc:docChgLst>
    <pc:chgData name="Julie Turner" userId="S::julie.turner_sympraxisconsulting.com#ext#@microsoft.onmicrosoft.com::51f00042-4c48-4111-9ee4-670ef2fc7d0e" providerId="AD" clId="Web-{A61B384C-B6DE-4966-BF8B-1D2D2B0BB7EE}"/>
    <pc:docChg chg="modSld">
      <pc:chgData name="Julie Turner" userId="S::julie.turner_sympraxisconsulting.com#ext#@microsoft.onmicrosoft.com::51f00042-4c48-4111-9ee4-670ef2fc7d0e" providerId="AD" clId="Web-{A61B384C-B6DE-4966-BF8B-1D2D2B0BB7EE}" dt="2021-10-04T17:35:00.169" v="139" actId="20577"/>
      <pc:docMkLst>
        <pc:docMk/>
      </pc:docMkLst>
      <pc:sldChg chg="delSp modSp">
        <pc:chgData name="Julie Turner" userId="S::julie.turner_sympraxisconsulting.com#ext#@microsoft.onmicrosoft.com::51f00042-4c48-4111-9ee4-670ef2fc7d0e" providerId="AD" clId="Web-{A61B384C-B6DE-4966-BF8B-1D2D2B0BB7EE}" dt="2021-10-04T17:35:00.169" v="139" actId="20577"/>
        <pc:sldMkLst>
          <pc:docMk/>
          <pc:sldMk cId="2877399898" sldId="1623"/>
        </pc:sldMkLst>
        <pc:spChg chg="mod">
          <ac:chgData name="Julie Turner" userId="S::julie.turner_sympraxisconsulting.com#ext#@microsoft.onmicrosoft.com::51f00042-4c48-4111-9ee4-670ef2fc7d0e" providerId="AD" clId="Web-{A61B384C-B6DE-4966-BF8B-1D2D2B0BB7EE}" dt="2021-10-04T17:35:00.169" v="139"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A61B384C-B6DE-4966-BF8B-1D2D2B0BB7EE}" dt="2021-10-04T17:24:01.226" v="3"/>
          <ac:spMkLst>
            <pc:docMk/>
            <pc:sldMk cId="2877399898" sldId="1623"/>
            <ac:spMk id="138" creationId="{2BCD52B0-2E19-407B-8299-CEAF4082858C}"/>
          </ac:spMkLst>
        </pc:spChg>
      </pc:sldChg>
    </pc:docChg>
  </pc:docChgLst>
  <pc:docChgLst>
    <pc:chgData name="David Warner" userId="S::david_dwarnerii.com#ext#@microsoft.onmicrosoft.com::acafcf14-4098-4a83-9425-e73571277a06" providerId="AD" clId="Web-{7B2B701C-4D41-4561-A14D-D9B8E9875F5B}"/>
    <pc:docChg chg="modSld">
      <pc:chgData name="David Warner" userId="S::david_dwarnerii.com#ext#@microsoft.onmicrosoft.com::acafcf14-4098-4a83-9425-e73571277a06" providerId="AD" clId="Web-{7B2B701C-4D41-4561-A14D-D9B8E9875F5B}" dt="2021-12-30T14:12:04.094" v="3" actId="20577"/>
      <pc:docMkLst>
        <pc:docMk/>
      </pc:docMkLst>
      <pc:sldChg chg="modSp">
        <pc:chgData name="David Warner" userId="S::david_dwarnerii.com#ext#@microsoft.onmicrosoft.com::acafcf14-4098-4a83-9425-e73571277a06" providerId="AD" clId="Web-{7B2B701C-4D41-4561-A14D-D9B8E9875F5B}" dt="2021-12-30T14:12:04.094" v="3" actId="20577"/>
        <pc:sldMkLst>
          <pc:docMk/>
          <pc:sldMk cId="3743370006" sldId="2134805602"/>
        </pc:sldMkLst>
        <pc:spChg chg="mod">
          <ac:chgData name="David Warner" userId="S::david_dwarnerii.com#ext#@microsoft.onmicrosoft.com::acafcf14-4098-4a83-9425-e73571277a06" providerId="AD" clId="Web-{7B2B701C-4D41-4561-A14D-D9B8E9875F5B}" dt="2021-12-30T14:12:04.094" v="3" actId="20577"/>
          <ac:spMkLst>
            <pc:docMk/>
            <pc:sldMk cId="3743370006" sldId="2134805602"/>
            <ac:spMk id="2" creationId="{4EDF62F3-12E9-44F2-ADF4-F7AEA5750C8C}"/>
          </ac:spMkLst>
        </pc:spChg>
      </pc:sldChg>
    </pc:docChg>
  </pc:docChgLst>
  <pc:docChgLst>
    <pc:chgData name="Alex Terentiev" userId="b089aebb-68c6-439e-96df-7e98da5a759e" providerId="ADAL" clId="{E8DC6BB5-F01E-41D2-8D85-8A6DA2127626}"/>
    <pc:docChg chg="custSel modSld">
      <pc:chgData name="Alex Terentiev" userId="b089aebb-68c6-439e-96df-7e98da5a759e" providerId="ADAL" clId="{E8DC6BB5-F01E-41D2-8D85-8A6DA2127626}" dt="2021-08-25T20:55:45.001" v="241" actId="1076"/>
      <pc:docMkLst>
        <pc:docMk/>
      </pc:docMkLst>
      <pc:sldChg chg="addSp delSp modSp mod">
        <pc:chgData name="Alex Terentiev" userId="b089aebb-68c6-439e-96df-7e98da5a759e" providerId="ADAL" clId="{E8DC6BB5-F01E-41D2-8D85-8A6DA2127626}" dt="2021-08-25T20:55:45.001" v="241" actId="1076"/>
        <pc:sldMkLst>
          <pc:docMk/>
          <pc:sldMk cId="4037611923" sldId="3334"/>
        </pc:sldMkLst>
        <pc:spChg chg="mod">
          <ac:chgData name="Alex Terentiev" userId="b089aebb-68c6-439e-96df-7e98da5a759e" providerId="ADAL" clId="{E8DC6BB5-F01E-41D2-8D85-8A6DA2127626}" dt="2021-08-25T20:51:23.797" v="223" actId="20577"/>
          <ac:spMkLst>
            <pc:docMk/>
            <pc:sldMk cId="4037611923" sldId="3334"/>
            <ac:spMk id="3" creationId="{CBDC9C38-872E-4048-96FE-C321FEF21EC1}"/>
          </ac:spMkLst>
        </pc:spChg>
        <pc:spChg chg="del">
          <ac:chgData name="Alex Terentiev" userId="b089aebb-68c6-439e-96df-7e98da5a759e" providerId="ADAL" clId="{E8DC6BB5-F01E-41D2-8D85-8A6DA2127626}" dt="2021-08-25T20:45:56.384" v="0" actId="478"/>
          <ac:spMkLst>
            <pc:docMk/>
            <pc:sldMk cId="4037611923" sldId="3334"/>
            <ac:spMk id="5" creationId="{36824840-97B8-4CD3-973B-58DD5372D487}"/>
          </ac:spMkLst>
        </pc:spChg>
        <pc:spChg chg="del mod">
          <ac:chgData name="Alex Terentiev" userId="b089aebb-68c6-439e-96df-7e98da5a759e" providerId="ADAL" clId="{E8DC6BB5-F01E-41D2-8D85-8A6DA2127626}" dt="2021-08-25T20:54:31.494" v="233" actId="478"/>
          <ac:spMkLst>
            <pc:docMk/>
            <pc:sldMk cId="4037611923" sldId="3334"/>
            <ac:spMk id="18" creationId="{208A9E92-9D85-4055-8803-5F202D4A3C5B}"/>
          </ac:spMkLst>
        </pc:spChg>
        <pc:picChg chg="del">
          <ac:chgData name="Alex Terentiev" userId="b089aebb-68c6-439e-96df-7e98da5a759e" providerId="ADAL" clId="{E8DC6BB5-F01E-41D2-8D85-8A6DA2127626}" dt="2021-08-25T20:53:21.868" v="225" actId="478"/>
          <ac:picMkLst>
            <pc:docMk/>
            <pc:sldMk cId="4037611923" sldId="3334"/>
            <ac:picMk id="4" creationId="{B3F9A445-05DC-43D1-BFF7-5A27F9130B25}"/>
          </ac:picMkLst>
        </pc:picChg>
        <pc:picChg chg="add mod">
          <ac:chgData name="Alex Terentiev" userId="b089aebb-68c6-439e-96df-7e98da5a759e" providerId="ADAL" clId="{E8DC6BB5-F01E-41D2-8D85-8A6DA2127626}" dt="2021-08-25T20:55:45.001" v="241" actId="1076"/>
          <ac:picMkLst>
            <pc:docMk/>
            <pc:sldMk cId="4037611923" sldId="3334"/>
            <ac:picMk id="20" creationId="{4C695AC4-0363-431D-AB38-F772AF7E8803}"/>
          </ac:picMkLst>
        </pc:picChg>
        <pc:picChg chg="del">
          <ac:chgData name="Alex Terentiev" userId="b089aebb-68c6-439e-96df-7e98da5a759e" providerId="ADAL" clId="{E8DC6BB5-F01E-41D2-8D85-8A6DA2127626}" dt="2021-08-25T20:53:21.020" v="224" actId="478"/>
          <ac:picMkLst>
            <pc:docMk/>
            <pc:sldMk cId="4037611923" sldId="3334"/>
            <ac:picMk id="22" creationId="{304FE793-2D72-4C3E-9F11-1E460928E665}"/>
          </ac:picMkLst>
        </pc:picChg>
        <pc:picChg chg="add mod">
          <ac:chgData name="Alex Terentiev" userId="b089aebb-68c6-439e-96df-7e98da5a759e" providerId="ADAL" clId="{E8DC6BB5-F01E-41D2-8D85-8A6DA2127626}" dt="2021-08-25T20:55:40.618" v="240" actId="1076"/>
          <ac:picMkLst>
            <pc:docMk/>
            <pc:sldMk cId="4037611923" sldId="3334"/>
            <ac:picMk id="1026" creationId="{0F1EEAB4-1A05-4EB4-AB3B-034DAF84B531}"/>
          </ac:picMkLst>
        </pc:picChg>
        <pc:picChg chg="add del mod">
          <ac:chgData name="Alex Terentiev" userId="b089aebb-68c6-439e-96df-7e98da5a759e" providerId="ADAL" clId="{E8DC6BB5-F01E-41D2-8D85-8A6DA2127626}" dt="2021-08-25T20:54:53.475" v="234" actId="478"/>
          <ac:picMkLst>
            <pc:docMk/>
            <pc:sldMk cId="4037611923" sldId="3334"/>
            <ac:picMk id="1028" creationId="{1E43E0E7-996C-41AB-AD69-06D489331C34}"/>
          </ac:picMkLst>
        </pc:picChg>
      </pc:sldChg>
    </pc:docChg>
  </pc:docChgLst>
  <pc:docChgLst>
    <pc:chgData name="Waldemar Mastykarz" userId="S::wmastyka@microsoft.com::8c3ccc08-b2ec-4e63-9b9b-25eb044a606e" providerId="AD" clId="Web-{AFB4D2BC-585D-835B-DB6B-37DBDF1D813F}"/>
    <pc:docChg chg="modSld">
      <pc:chgData name="Waldemar Mastykarz" userId="S::wmastyka@microsoft.com::8c3ccc08-b2ec-4e63-9b9b-25eb044a606e" providerId="AD" clId="Web-{AFB4D2BC-585D-835B-DB6B-37DBDF1D813F}" dt="2021-09-07T13:54:45.790" v="153" actId="20577"/>
      <pc:docMkLst>
        <pc:docMk/>
      </pc:docMkLst>
      <pc:sldChg chg="delSp modSp">
        <pc:chgData name="Waldemar Mastykarz" userId="S::wmastyka@microsoft.com::8c3ccc08-b2ec-4e63-9b9b-25eb044a606e" providerId="AD" clId="Web-{AFB4D2BC-585D-835B-DB6B-37DBDF1D813F}" dt="2021-09-07T13:54:45.790" v="153" actId="20577"/>
        <pc:sldMkLst>
          <pc:docMk/>
          <pc:sldMk cId="2253365439" sldId="1642"/>
        </pc:sldMkLst>
        <pc:spChg chg="mod">
          <ac:chgData name="Waldemar Mastykarz" userId="S::wmastyka@microsoft.com::8c3ccc08-b2ec-4e63-9b9b-25eb044a606e" providerId="AD" clId="Web-{AFB4D2BC-585D-835B-DB6B-37DBDF1D813F}" dt="2021-09-07T13:54:45.790" v="153" actId="20577"/>
          <ac:spMkLst>
            <pc:docMk/>
            <pc:sldMk cId="2253365439" sldId="1642"/>
            <ac:spMk id="3" creationId="{CBDC9C38-872E-4048-96FE-C321FEF21EC1}"/>
          </ac:spMkLst>
        </pc:spChg>
        <pc:spChg chg="del">
          <ac:chgData name="Waldemar Mastykarz" userId="S::wmastyka@microsoft.com::8c3ccc08-b2ec-4e63-9b9b-25eb044a606e" providerId="AD" clId="Web-{AFB4D2BC-585D-835B-DB6B-37DBDF1D813F}" dt="2021-09-07T13:52:36.380" v="0"/>
          <ac:spMkLst>
            <pc:docMk/>
            <pc:sldMk cId="2253365439" sldId="1642"/>
            <ac:spMk id="4" creationId="{B790AEE1-2E84-4C8D-AE55-89EB3384F4F3}"/>
          </ac:spMkLst>
        </pc:spChg>
      </pc:sldChg>
    </pc:docChg>
  </pc:docChgLst>
  <pc:docChgLst>
    <pc:chgData name="David Warner" userId="S::david_dwarnerii.com#ext#@microsoft.onmicrosoft.com::acafcf14-4098-4a83-9425-e73571277a06" providerId="AD" clId="Web-{45DBCD9B-337D-4333-B3FB-3176E63CF60C}"/>
    <pc:docChg chg="modSld">
      <pc:chgData name="David Warner" userId="S::david_dwarnerii.com#ext#@microsoft.onmicrosoft.com::acafcf14-4098-4a83-9425-e73571277a06" providerId="AD" clId="Web-{45DBCD9B-337D-4333-B3FB-3176E63CF60C}" dt="2021-12-27T00:55:01.622" v="0"/>
      <pc:docMkLst>
        <pc:docMk/>
      </pc:docMkLst>
      <pc:sldChg chg="delSp">
        <pc:chgData name="David Warner" userId="S::david_dwarnerii.com#ext#@microsoft.onmicrosoft.com::acafcf14-4098-4a83-9425-e73571277a06" providerId="AD" clId="Web-{45DBCD9B-337D-4333-B3FB-3176E63CF60C}" dt="2021-12-27T00:55:01.622" v="0"/>
        <pc:sldMkLst>
          <pc:docMk/>
          <pc:sldMk cId="1812315545" sldId="2134805597"/>
        </pc:sldMkLst>
        <pc:spChg chg="del">
          <ac:chgData name="David Warner" userId="S::david_dwarnerii.com#ext#@microsoft.onmicrosoft.com::acafcf14-4098-4a83-9425-e73571277a06" providerId="AD" clId="Web-{45DBCD9B-337D-4333-B3FB-3176E63CF60C}" dt="2021-12-27T00:55:01.622" v="0"/>
          <ac:spMkLst>
            <pc:docMk/>
            <pc:sldMk cId="1812315545" sldId="2134805597"/>
            <ac:spMk id="2" creationId="{C6B39521-E7F7-4094-9728-507BFEC1C747}"/>
          </ac:spMkLst>
        </pc:spChg>
      </pc:sldChg>
    </pc:docChg>
  </pc:docChgLst>
  <pc:docChgLst>
    <pc:chgData name="Julie Turner" userId="S::julie.turner_sympraxisconsulting.com#ext#@microsoft.onmicrosoft.com::51f00042-4c48-4111-9ee4-670ef2fc7d0e" providerId="AD" clId="Web-{894F621D-B4D4-4386-8318-7CA4A9C962DA}"/>
    <pc:docChg chg="modSld">
      <pc:chgData name="Julie Turner" userId="S::julie.turner_sympraxisconsulting.com#ext#@microsoft.onmicrosoft.com::51f00042-4c48-4111-9ee4-670ef2fc7d0e" providerId="AD" clId="Web-{894F621D-B4D4-4386-8318-7CA4A9C962DA}" dt="2022-01-11T15:36:34.175" v="1"/>
      <pc:docMkLst>
        <pc:docMk/>
      </pc:docMkLst>
      <pc:sldChg chg="delSp modSp">
        <pc:chgData name="Julie Turner" userId="S::julie.turner_sympraxisconsulting.com#ext#@microsoft.onmicrosoft.com::51f00042-4c48-4111-9ee4-670ef2fc7d0e" providerId="AD" clId="Web-{894F621D-B4D4-4386-8318-7CA4A9C962DA}" dt="2022-01-11T15:36:34.175" v="1"/>
        <pc:sldMkLst>
          <pc:docMk/>
          <pc:sldMk cId="2877399898" sldId="1623"/>
        </pc:sldMkLst>
        <pc:spChg chg="del mod">
          <ac:chgData name="Julie Turner" userId="S::julie.turner_sympraxisconsulting.com#ext#@microsoft.onmicrosoft.com::51f00042-4c48-4111-9ee4-670ef2fc7d0e" providerId="AD" clId="Web-{894F621D-B4D4-4386-8318-7CA4A9C962DA}" dt="2022-01-11T15:36:34.175" v="1"/>
          <ac:spMkLst>
            <pc:docMk/>
            <pc:sldMk cId="2877399898" sldId="1623"/>
            <ac:spMk id="138" creationId="{964A60B0-6816-4A65-A2BA-BD76230378AA}"/>
          </ac:spMkLst>
        </pc:spChg>
      </pc:sldChg>
    </pc:docChg>
  </pc:docChgLst>
  <pc:docChgLst>
    <pc:chgData name="Alex Terentiev" userId="S::aterentiev@microsoft.com::b089aebb-68c6-439e-96df-7e98da5a759e" providerId="AD" clId="Web-{E4E8B84D-C381-BB3D-A9D0-74CBC10C99FF}"/>
    <pc:docChg chg="modSld">
      <pc:chgData name="Alex Terentiev" userId="S::aterentiev@microsoft.com::b089aebb-68c6-439e-96df-7e98da5a759e" providerId="AD" clId="Web-{E4E8B84D-C381-BB3D-A9D0-74CBC10C99FF}" dt="2022-05-03T14:00:51.074" v="285" actId="14100"/>
      <pc:docMkLst>
        <pc:docMk/>
      </pc:docMkLst>
      <pc:sldChg chg="addSp delSp modSp">
        <pc:chgData name="Alex Terentiev" userId="S::aterentiev@microsoft.com::b089aebb-68c6-439e-96df-7e98da5a759e" providerId="AD" clId="Web-{E4E8B84D-C381-BB3D-A9D0-74CBC10C99FF}" dt="2022-05-03T14:00:51.074" v="285" actId="14100"/>
        <pc:sldMkLst>
          <pc:docMk/>
          <pc:sldMk cId="4037611923" sldId="3334"/>
        </pc:sldMkLst>
        <pc:spChg chg="mod">
          <ac:chgData name="Alex Terentiev" userId="S::aterentiev@microsoft.com::b089aebb-68c6-439e-96df-7e98da5a759e" providerId="AD" clId="Web-{E4E8B84D-C381-BB3D-A9D0-74CBC10C99FF}" dt="2022-05-03T13:56:50.426" v="273" actId="20577"/>
          <ac:spMkLst>
            <pc:docMk/>
            <pc:sldMk cId="4037611923" sldId="3334"/>
            <ac:spMk id="3" creationId="{CBDC9C38-872E-4048-96FE-C321FEF21EC1}"/>
          </ac:spMkLst>
        </pc:spChg>
        <pc:spChg chg="add del mod">
          <ac:chgData name="Alex Terentiev" userId="S::aterentiev@microsoft.com::b089aebb-68c6-439e-96df-7e98da5a759e" providerId="AD" clId="Web-{E4E8B84D-C381-BB3D-A9D0-74CBC10C99FF}" dt="2022-05-03T13:58:47.180" v="277"/>
          <ac:spMkLst>
            <pc:docMk/>
            <pc:sldMk cId="4037611923" sldId="3334"/>
            <ac:spMk id="4" creationId="{28FA38D2-204B-0244-70E1-5B53CF4FD1AE}"/>
          </ac:spMkLst>
        </pc:spChg>
        <pc:spChg chg="del">
          <ac:chgData name="Alex Terentiev" userId="S::aterentiev@microsoft.com::b089aebb-68c6-439e-96df-7e98da5a759e" providerId="AD" clId="Web-{E4E8B84D-C381-BB3D-A9D0-74CBC10C99FF}" dt="2022-05-03T13:50:36.384" v="0"/>
          <ac:spMkLst>
            <pc:docMk/>
            <pc:sldMk cId="4037611923" sldId="3334"/>
            <ac:spMk id="18" creationId="{C40B8F55-DF85-4545-BAE5-1116EE1F5F66}"/>
          </ac:spMkLst>
        </pc:spChg>
        <pc:picChg chg="del">
          <ac:chgData name="Alex Terentiev" userId="S::aterentiev@microsoft.com::b089aebb-68c6-439e-96df-7e98da5a759e" providerId="AD" clId="Web-{E4E8B84D-C381-BB3D-A9D0-74CBC10C99FF}" dt="2022-05-03T13:54:55.344" v="193"/>
          <ac:picMkLst>
            <pc:docMk/>
            <pc:sldMk cId="4037611923" sldId="3334"/>
            <ac:picMk id="5" creationId="{A04E1B97-E803-931A-04AD-01E2E8AADF4B}"/>
          </ac:picMkLst>
        </pc:picChg>
        <pc:picChg chg="del">
          <ac:chgData name="Alex Terentiev" userId="S::aterentiev@microsoft.com::b089aebb-68c6-439e-96df-7e98da5a759e" providerId="AD" clId="Web-{E4E8B84D-C381-BB3D-A9D0-74CBC10C99FF}" dt="2022-05-03T13:54:53.501" v="192"/>
          <ac:picMkLst>
            <pc:docMk/>
            <pc:sldMk cId="4037611923" sldId="3334"/>
            <ac:picMk id="19" creationId="{9A4816E9-B114-1256-C3E7-48A28307FE0D}"/>
          </ac:picMkLst>
        </pc:picChg>
        <pc:picChg chg="add del mod">
          <ac:chgData name="Alex Terentiev" userId="S::aterentiev@microsoft.com::b089aebb-68c6-439e-96df-7e98da5a759e" providerId="AD" clId="Web-{E4E8B84D-C381-BB3D-A9D0-74CBC10C99FF}" dt="2022-05-03T13:59:13.102" v="279"/>
          <ac:picMkLst>
            <pc:docMk/>
            <pc:sldMk cId="4037611923" sldId="3334"/>
            <ac:picMk id="20" creationId="{B17AA4FC-A3C1-8065-D930-BAD32796202D}"/>
          </ac:picMkLst>
        </pc:picChg>
        <pc:picChg chg="add mod">
          <ac:chgData name="Alex Terentiev" userId="S::aterentiev@microsoft.com::b089aebb-68c6-439e-96df-7e98da5a759e" providerId="AD" clId="Web-{E4E8B84D-C381-BB3D-A9D0-74CBC10C99FF}" dt="2022-05-03T13:59:52.603" v="282" actId="14100"/>
          <ac:picMkLst>
            <pc:docMk/>
            <pc:sldMk cId="4037611923" sldId="3334"/>
            <ac:picMk id="21" creationId="{2B7575E2-627D-56AC-C9CF-46155FBE53B4}"/>
          </ac:picMkLst>
        </pc:picChg>
        <pc:picChg chg="add mod">
          <ac:chgData name="Alex Terentiev" userId="S::aterentiev@microsoft.com::b089aebb-68c6-439e-96df-7e98da5a759e" providerId="AD" clId="Web-{E4E8B84D-C381-BB3D-A9D0-74CBC10C99FF}" dt="2022-05-03T14:00:51.074" v="285" actId="14100"/>
          <ac:picMkLst>
            <pc:docMk/>
            <pc:sldMk cId="4037611923" sldId="3334"/>
            <ac:picMk id="22" creationId="{278B8670-18A1-D94C-D4B9-041FE296167E}"/>
          </ac:picMkLst>
        </pc:picChg>
      </pc:sldChg>
    </pc:docChg>
  </pc:docChgLst>
  <pc:docChgLst>
    <pc:chgData name="Julie Turner" userId="S::julie.turner_sympraxisconsulting.com#ext#@microsoft.onmicrosoft.com::51f00042-4c48-4111-9ee4-670ef2fc7d0e" providerId="AD" clId="Web-{D7FF7D61-63A6-48FF-9C89-3DFA99AB15B9}"/>
    <pc:docChg chg="modSld">
      <pc:chgData name="Julie Turner" userId="S::julie.turner_sympraxisconsulting.com#ext#@microsoft.onmicrosoft.com::51f00042-4c48-4111-9ee4-670ef2fc7d0e" providerId="AD" clId="Web-{D7FF7D61-63A6-48FF-9C89-3DFA99AB15B9}" dt="2021-09-07T14:08:43.678" v="36" actId="20577"/>
      <pc:docMkLst>
        <pc:docMk/>
      </pc:docMkLst>
      <pc:sldChg chg="delSp modSp">
        <pc:chgData name="Julie Turner" userId="S::julie.turner_sympraxisconsulting.com#ext#@microsoft.onmicrosoft.com::51f00042-4c48-4111-9ee4-670ef2fc7d0e" providerId="AD" clId="Web-{D7FF7D61-63A6-48FF-9C89-3DFA99AB15B9}" dt="2021-09-07T14:08:43.678" v="36" actId="20577"/>
        <pc:sldMkLst>
          <pc:docMk/>
          <pc:sldMk cId="2877399898" sldId="1623"/>
        </pc:sldMkLst>
        <pc:spChg chg="mod">
          <ac:chgData name="Julie Turner" userId="S::julie.turner_sympraxisconsulting.com#ext#@microsoft.onmicrosoft.com::51f00042-4c48-4111-9ee4-670ef2fc7d0e" providerId="AD" clId="Web-{D7FF7D61-63A6-48FF-9C89-3DFA99AB15B9}" dt="2021-09-07T14:08:43.678" v="3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D7FF7D61-63A6-48FF-9C89-3DFA99AB15B9}" dt="2021-09-07T14:07:19.235" v="0"/>
          <ac:spMkLst>
            <pc:docMk/>
            <pc:sldMk cId="2877399898" sldId="1623"/>
            <ac:spMk id="138" creationId="{371DAFF4-623A-4C4E-8AB7-F937ECD4C47B}"/>
          </ac:spMkLst>
        </pc:spChg>
      </pc:sldChg>
    </pc:docChg>
  </pc:docChgLst>
  <pc:docChgLst>
    <pc:chgData name="Vesa Juvonen" userId="c7243be1-99a3-4752-ab2a-0cf698cf8236" providerId="ADAL" clId="{54EB2A4D-9839-4FDB-9878-809B19831554}"/>
    <pc:docChg chg="custSel addSld delSld modSld modSection">
      <pc:chgData name="Vesa Juvonen" userId="c7243be1-99a3-4752-ab2a-0cf698cf8236" providerId="ADAL" clId="{54EB2A4D-9839-4FDB-9878-809B19831554}" dt="2022-03-10T14:28:31.633" v="150" actId="20577"/>
      <pc:docMkLst>
        <pc:docMk/>
      </pc:docMkLst>
      <pc:sldChg chg="delSp mod">
        <pc:chgData name="Vesa Juvonen" userId="c7243be1-99a3-4752-ab2a-0cf698cf8236" providerId="ADAL" clId="{54EB2A4D-9839-4FDB-9878-809B19831554}" dt="2022-03-10T11:44:36.156" v="74" actId="478"/>
        <pc:sldMkLst>
          <pc:docMk/>
          <pc:sldMk cId="1964942243" sldId="2076137768"/>
        </pc:sldMkLst>
        <pc:spChg chg="del">
          <ac:chgData name="Vesa Juvonen" userId="c7243be1-99a3-4752-ab2a-0cf698cf8236" providerId="ADAL" clId="{54EB2A4D-9839-4FDB-9878-809B19831554}" dt="2022-03-10T11:44:36.156" v="74" actId="478"/>
          <ac:spMkLst>
            <pc:docMk/>
            <pc:sldMk cId="1964942243" sldId="2076137768"/>
            <ac:spMk id="3" creationId="{147CC466-3D88-4E4F-A27F-2C6B592D271A}"/>
          </ac:spMkLst>
        </pc:spChg>
      </pc:sldChg>
      <pc:sldChg chg="del">
        <pc:chgData name="Vesa Juvonen" userId="c7243be1-99a3-4752-ab2a-0cf698cf8236" providerId="ADAL" clId="{54EB2A4D-9839-4FDB-9878-809B19831554}" dt="2022-03-09T19:57:53.598" v="3" actId="47"/>
        <pc:sldMkLst>
          <pc:docMk/>
          <pc:sldMk cId="737874522" sldId="2076137832"/>
        </pc:sldMkLst>
      </pc:sldChg>
      <pc:sldChg chg="modSp add mod">
        <pc:chgData name="Vesa Juvonen" userId="c7243be1-99a3-4752-ab2a-0cf698cf8236" providerId="ADAL" clId="{54EB2A4D-9839-4FDB-9878-809B19831554}" dt="2022-03-09T19:57:51.559" v="2" actId="207"/>
        <pc:sldMkLst>
          <pc:docMk/>
          <pc:sldMk cId="1876898821" sldId="2076137837"/>
        </pc:sldMkLst>
        <pc:spChg chg="mod">
          <ac:chgData name="Vesa Juvonen" userId="c7243be1-99a3-4752-ab2a-0cf698cf8236" providerId="ADAL" clId="{54EB2A4D-9839-4FDB-9878-809B19831554}" dt="2022-03-09T19:57:45.510" v="1" actId="207"/>
          <ac:spMkLst>
            <pc:docMk/>
            <pc:sldMk cId="1876898821" sldId="2076137837"/>
            <ac:spMk id="18" creationId="{E5183C7A-C387-45C5-B839-7BB228B4091B}"/>
          </ac:spMkLst>
        </pc:spChg>
        <pc:spChg chg="mod">
          <ac:chgData name="Vesa Juvonen" userId="c7243be1-99a3-4752-ab2a-0cf698cf8236" providerId="ADAL" clId="{54EB2A4D-9839-4FDB-9878-809B19831554}" dt="2022-03-09T19:57:51.559" v="2" actId="207"/>
          <ac:spMkLst>
            <pc:docMk/>
            <pc:sldMk cId="1876898821" sldId="2076137837"/>
            <ac:spMk id="19" creationId="{B96EE522-6672-435D-A47F-0B904BCE8C3A}"/>
          </ac:spMkLst>
        </pc:spChg>
      </pc:sldChg>
      <pc:sldChg chg="addSp delSp modSp mod">
        <pc:chgData name="Vesa Juvonen" userId="c7243be1-99a3-4752-ab2a-0cf698cf8236" providerId="ADAL" clId="{54EB2A4D-9839-4FDB-9878-809B19831554}" dt="2022-03-10T11:42:58.121" v="73" actId="1076"/>
        <pc:sldMkLst>
          <pc:docMk/>
          <pc:sldMk cId="837812005" sldId="2134805600"/>
        </pc:sldMkLst>
        <pc:spChg chg="del">
          <ac:chgData name="Vesa Juvonen" userId="c7243be1-99a3-4752-ab2a-0cf698cf8236" providerId="ADAL" clId="{54EB2A4D-9839-4FDB-9878-809B19831554}" dt="2022-03-10T11:41:24.531" v="25" actId="478"/>
          <ac:spMkLst>
            <pc:docMk/>
            <pc:sldMk cId="837812005" sldId="2134805600"/>
            <ac:spMk id="2" creationId="{C5853159-3853-4044-8A05-775EE74A2B0A}"/>
          </ac:spMkLst>
        </pc:spChg>
        <pc:spChg chg="del mod">
          <ac:chgData name="Vesa Juvonen" userId="c7243be1-99a3-4752-ab2a-0cf698cf8236" providerId="ADAL" clId="{54EB2A4D-9839-4FDB-9878-809B19831554}" dt="2022-03-10T11:42:16.330" v="38" actId="478"/>
          <ac:spMkLst>
            <pc:docMk/>
            <pc:sldMk cId="837812005" sldId="2134805600"/>
            <ac:spMk id="5" creationId="{78CA2CA6-B6E6-44A2-A3FF-D31E50A2BB41}"/>
          </ac:spMkLst>
        </pc:spChg>
        <pc:spChg chg="mod">
          <ac:chgData name="Vesa Juvonen" userId="c7243be1-99a3-4752-ab2a-0cf698cf8236" providerId="ADAL" clId="{54EB2A4D-9839-4FDB-9878-809B19831554}" dt="2022-03-10T11:42:02.084" v="35" actId="1076"/>
          <ac:spMkLst>
            <pc:docMk/>
            <pc:sldMk cId="837812005" sldId="2134805600"/>
            <ac:spMk id="7" creationId="{D88F2072-6F4F-460D-B61B-3F21B5F89F2B}"/>
          </ac:spMkLst>
        </pc:spChg>
        <pc:spChg chg="mod">
          <ac:chgData name="Vesa Juvonen" userId="c7243be1-99a3-4752-ab2a-0cf698cf8236" providerId="ADAL" clId="{54EB2A4D-9839-4FDB-9878-809B19831554}" dt="2022-03-10T11:42:07.529" v="36" actId="1076"/>
          <ac:spMkLst>
            <pc:docMk/>
            <pc:sldMk cId="837812005" sldId="2134805600"/>
            <ac:spMk id="9" creationId="{4E9385E9-EBB4-4B3B-A43E-6C3ADC70F1A3}"/>
          </ac:spMkLst>
        </pc:spChg>
        <pc:spChg chg="mod">
          <ac:chgData name="Vesa Juvonen" userId="c7243be1-99a3-4752-ab2a-0cf698cf8236" providerId="ADAL" clId="{54EB2A4D-9839-4FDB-9878-809B19831554}" dt="2022-03-10T11:41:57.324" v="34" actId="1076"/>
          <ac:spMkLst>
            <pc:docMk/>
            <pc:sldMk cId="837812005" sldId="2134805600"/>
            <ac:spMk id="10" creationId="{7C816919-6E6A-4402-ADE3-B85F4ACC0DF0}"/>
          </ac:spMkLst>
        </pc:spChg>
        <pc:spChg chg="mod">
          <ac:chgData name="Vesa Juvonen" userId="c7243be1-99a3-4752-ab2a-0cf698cf8236" providerId="ADAL" clId="{54EB2A4D-9839-4FDB-9878-809B19831554}" dt="2022-03-10T11:42:24.230" v="39" actId="1076"/>
          <ac:spMkLst>
            <pc:docMk/>
            <pc:sldMk cId="837812005" sldId="2134805600"/>
            <ac:spMk id="11" creationId="{DD1EFCA9-4FF7-4A10-ADF6-446C2EFBF31A}"/>
          </ac:spMkLst>
        </pc:spChg>
        <pc:spChg chg="mod">
          <ac:chgData name="Vesa Juvonen" userId="c7243be1-99a3-4752-ab2a-0cf698cf8236" providerId="ADAL" clId="{54EB2A4D-9839-4FDB-9878-809B19831554}" dt="2022-03-10T11:42:58.121" v="73" actId="1076"/>
          <ac:spMkLst>
            <pc:docMk/>
            <pc:sldMk cId="837812005" sldId="2134805600"/>
            <ac:spMk id="12" creationId="{98879855-B3F2-4C88-952D-E0112B70464E}"/>
          </ac:spMkLst>
        </pc:spChg>
        <pc:spChg chg="mod">
          <ac:chgData name="Vesa Juvonen" userId="c7243be1-99a3-4752-ab2a-0cf698cf8236" providerId="ADAL" clId="{54EB2A4D-9839-4FDB-9878-809B19831554}" dt="2022-03-10T11:42:33.483" v="40" actId="1076"/>
          <ac:spMkLst>
            <pc:docMk/>
            <pc:sldMk cId="837812005" sldId="2134805600"/>
            <ac:spMk id="13" creationId="{7AA2E7E3-A92D-4FCB-B885-E5910601438B}"/>
          </ac:spMkLst>
        </pc:spChg>
        <pc:spChg chg="mod">
          <ac:chgData name="Vesa Juvonen" userId="c7243be1-99a3-4752-ab2a-0cf698cf8236" providerId="ADAL" clId="{54EB2A4D-9839-4FDB-9878-809B19831554}" dt="2022-03-10T11:42:35.970" v="41" actId="1076"/>
          <ac:spMkLst>
            <pc:docMk/>
            <pc:sldMk cId="837812005" sldId="2134805600"/>
            <ac:spMk id="15" creationId="{08825732-C0E3-43AF-B051-FA356CD27A34}"/>
          </ac:spMkLst>
        </pc:spChg>
        <pc:picChg chg="del">
          <ac:chgData name="Vesa Juvonen" userId="c7243be1-99a3-4752-ab2a-0cf698cf8236" providerId="ADAL" clId="{54EB2A4D-9839-4FDB-9878-809B19831554}" dt="2022-03-10T11:41:26.659" v="26" actId="478"/>
          <ac:picMkLst>
            <pc:docMk/>
            <pc:sldMk cId="837812005" sldId="2134805600"/>
            <ac:picMk id="6" creationId="{954C5EC1-94AF-4706-AD9E-BFAE9ED8FA98}"/>
          </ac:picMkLst>
        </pc:picChg>
        <pc:picChg chg="add mod ord">
          <ac:chgData name="Vesa Juvonen" userId="c7243be1-99a3-4752-ab2a-0cf698cf8236" providerId="ADAL" clId="{54EB2A4D-9839-4FDB-9878-809B19831554}" dt="2022-03-10T11:41:43.340" v="33" actId="1076"/>
          <ac:picMkLst>
            <pc:docMk/>
            <pc:sldMk cId="837812005" sldId="2134805600"/>
            <ac:picMk id="8" creationId="{9ACC4167-027D-472B-80BC-4F7D73672F0D}"/>
          </ac:picMkLst>
        </pc:picChg>
      </pc:sldChg>
      <pc:sldChg chg="delSp modSp del mod">
        <pc:chgData name="Vesa Juvonen" userId="c7243be1-99a3-4752-ab2a-0cf698cf8236" providerId="ADAL" clId="{54EB2A4D-9839-4FDB-9878-809B19831554}" dt="2022-03-09T20:05:08.950" v="7" actId="47"/>
        <pc:sldMkLst>
          <pc:docMk/>
          <pc:sldMk cId="3507379078" sldId="2134805601"/>
        </pc:sldMkLst>
        <pc:spChg chg="del mod">
          <ac:chgData name="Vesa Juvonen" userId="c7243be1-99a3-4752-ab2a-0cf698cf8236" providerId="ADAL" clId="{54EB2A4D-9839-4FDB-9878-809B19831554}" dt="2022-03-09T19:58:17.015" v="6" actId="478"/>
          <ac:spMkLst>
            <pc:docMk/>
            <pc:sldMk cId="3507379078" sldId="2134805601"/>
            <ac:spMk id="4" creationId="{DFBACC40-5AC2-48E9-A835-66ADFCF4DCCE}"/>
          </ac:spMkLst>
        </pc:spChg>
      </pc:sldChg>
      <pc:sldChg chg="modSp add mod">
        <pc:chgData name="Vesa Juvonen" userId="c7243be1-99a3-4752-ab2a-0cf698cf8236" providerId="ADAL" clId="{54EB2A4D-9839-4FDB-9878-809B19831554}" dt="2022-03-10T14:28:31.633" v="150" actId="20577"/>
        <pc:sldMkLst>
          <pc:docMk/>
          <pc:sldMk cId="3452186815" sldId="2134805611"/>
        </pc:sldMkLst>
        <pc:spChg chg="mod">
          <ac:chgData name="Vesa Juvonen" userId="c7243be1-99a3-4752-ab2a-0cf698cf8236" providerId="ADAL" clId="{54EB2A4D-9839-4FDB-9878-809B19831554}" dt="2022-03-10T11:38:05.715" v="24" actId="20577"/>
          <ac:spMkLst>
            <pc:docMk/>
            <pc:sldMk cId="3452186815" sldId="2134805611"/>
            <ac:spMk id="2" creationId="{00000000-0000-0000-0000-000000000000}"/>
          </ac:spMkLst>
        </pc:spChg>
        <pc:spChg chg="mod">
          <ac:chgData name="Vesa Juvonen" userId="c7243be1-99a3-4752-ab2a-0cf698cf8236" providerId="ADAL" clId="{54EB2A4D-9839-4FDB-9878-809B19831554}" dt="2022-03-10T14:28:31.633" v="150" actId="20577"/>
          <ac:spMkLst>
            <pc:docMk/>
            <pc:sldMk cId="3452186815" sldId="2134805611"/>
            <ac:spMk id="12" creationId="{24EC370B-AF62-4FF0-9567-91771F6DF07D}"/>
          </ac:spMkLst>
        </pc:spChg>
      </pc:sldChg>
    </pc:docChg>
  </pc:docChgLst>
  <pc:docChgLst>
    <pc:chgData name="David Warner" userId="S::davidwarner@microsoft.com::51ffa14d-fdfd-4571-a787-ad4b3bb92711" providerId="AD" clId="Web-{A7367E0E-2526-46D2-B3AF-A70487E814D2}"/>
    <pc:docChg chg="modSld">
      <pc:chgData name="David Warner" userId="S::davidwarner@microsoft.com::51ffa14d-fdfd-4571-a787-ad4b3bb92711" providerId="AD" clId="Web-{A7367E0E-2526-46D2-B3AF-A70487E814D2}" dt="2022-03-24T02:47:30.256" v="3" actId="20577"/>
      <pc:docMkLst>
        <pc:docMk/>
      </pc:docMkLst>
      <pc:sldChg chg="modSp">
        <pc:chgData name="David Warner" userId="S::davidwarner@microsoft.com::51ffa14d-fdfd-4571-a787-ad4b3bb92711" providerId="AD" clId="Web-{A7367E0E-2526-46D2-B3AF-A70487E814D2}" dt="2022-03-24T02:47:30.256" v="3" actId="20577"/>
        <pc:sldMkLst>
          <pc:docMk/>
          <pc:sldMk cId="1964942243" sldId="2076137768"/>
        </pc:sldMkLst>
        <pc:spChg chg="mod">
          <ac:chgData name="David Warner" userId="S::davidwarner@microsoft.com::51ffa14d-fdfd-4571-a787-ad4b3bb92711" providerId="AD" clId="Web-{A7367E0E-2526-46D2-B3AF-A70487E814D2}" dt="2022-03-24T02:47:30.256" v="3" actId="20577"/>
          <ac:spMkLst>
            <pc:docMk/>
            <pc:sldMk cId="1964942243" sldId="2076137768"/>
            <ac:spMk id="11" creationId="{77D6A32C-2FAF-4DEF-96BA-B931766DDB7F}"/>
          </ac:spMkLst>
        </pc:spChg>
      </pc:sldChg>
    </pc:docChg>
  </pc:docChgLst>
  <pc:docChgLst>
    <pc:chgData name="Vesa Juvonen" userId="c7243be1-99a3-4752-ab2a-0cf698cf8236" providerId="ADAL" clId="{27BD234E-A6C4-4220-A505-67D02C8EBF01}"/>
    <pc:docChg chg="custSel addSld modSld modSection">
      <pc:chgData name="Vesa Juvonen" userId="c7243be1-99a3-4752-ab2a-0cf698cf8236" providerId="ADAL" clId="{27BD234E-A6C4-4220-A505-67D02C8EBF01}" dt="2021-08-26T12:31:44.275" v="213" actId="122"/>
      <pc:docMkLst>
        <pc:docMk/>
      </pc:docMkLst>
      <pc:sldChg chg="delSp modSp mod">
        <pc:chgData name="Vesa Juvonen" userId="c7243be1-99a3-4752-ab2a-0cf698cf8236" providerId="ADAL" clId="{27BD234E-A6C4-4220-A505-67D02C8EBF01}" dt="2021-08-23T14:02:10.222" v="19" actId="478"/>
        <pc:sldMkLst>
          <pc:docMk/>
          <pc:sldMk cId="2773584698" sldId="1621"/>
        </pc:sldMkLst>
        <pc:spChg chg="mod">
          <ac:chgData name="Vesa Juvonen" userId="c7243be1-99a3-4752-ab2a-0cf698cf8236" providerId="ADAL" clId="{27BD234E-A6C4-4220-A505-67D02C8EBF01}" dt="2021-08-23T14:02:05.163" v="16" actId="6549"/>
          <ac:spMkLst>
            <pc:docMk/>
            <pc:sldMk cId="2773584698" sldId="1621"/>
            <ac:spMk id="7" creationId="{6F939F32-4E37-4CA3-B710-00610E5E59D3}"/>
          </ac:spMkLst>
        </pc:spChg>
        <pc:spChg chg="del">
          <ac:chgData name="Vesa Juvonen" userId="c7243be1-99a3-4752-ab2a-0cf698cf8236" providerId="ADAL" clId="{27BD234E-A6C4-4220-A505-67D02C8EBF01}" dt="2021-08-23T14:02:07.838" v="17" actId="478"/>
          <ac:spMkLst>
            <pc:docMk/>
            <pc:sldMk cId="2773584698" sldId="1621"/>
            <ac:spMk id="10" creationId="{61E3F8C9-2CA7-4974-87A5-00DA7218DDDB}"/>
          </ac:spMkLst>
        </pc:spChg>
        <pc:spChg chg="del">
          <ac:chgData name="Vesa Juvonen" userId="c7243be1-99a3-4752-ab2a-0cf698cf8236" providerId="ADAL" clId="{27BD234E-A6C4-4220-A505-67D02C8EBF01}" dt="2021-08-23T14:02:09.398" v="18" actId="478"/>
          <ac:spMkLst>
            <pc:docMk/>
            <pc:sldMk cId="2773584698" sldId="1621"/>
            <ac:spMk id="11" creationId="{FFAE381F-15AD-46DA-9537-BAC9EDB6CAFE}"/>
          </ac:spMkLst>
        </pc:spChg>
        <pc:spChg chg="del">
          <ac:chgData name="Vesa Juvonen" userId="c7243be1-99a3-4752-ab2a-0cf698cf8236" providerId="ADAL" clId="{27BD234E-A6C4-4220-A505-67D02C8EBF01}" dt="2021-08-23T14:02:10.222" v="19" actId="478"/>
          <ac:spMkLst>
            <pc:docMk/>
            <pc:sldMk cId="2773584698" sldId="1621"/>
            <ac:spMk id="12" creationId="{72697DC8-B7E2-4B6F-8EE2-53B86DCF1A26}"/>
          </ac:spMkLst>
        </pc:spChg>
      </pc:sldChg>
      <pc:sldChg chg="delSp modSp mod">
        <pc:chgData name="Vesa Juvonen" userId="c7243be1-99a3-4752-ab2a-0cf698cf8236" providerId="ADAL" clId="{27BD234E-A6C4-4220-A505-67D02C8EBF01}" dt="2021-08-26T12:20:44.155" v="26" actId="404"/>
        <pc:sldMkLst>
          <pc:docMk/>
          <pc:sldMk cId="10702720" sldId="2079"/>
        </pc:sldMkLst>
        <pc:spChg chg="mod">
          <ac:chgData name="Vesa Juvonen" userId="c7243be1-99a3-4752-ab2a-0cf698cf8236" providerId="ADAL" clId="{27BD234E-A6C4-4220-A505-67D02C8EBF01}" dt="2021-08-26T12:20:44.155" v="26" actId="404"/>
          <ac:spMkLst>
            <pc:docMk/>
            <pc:sldMk cId="10702720" sldId="2079"/>
            <ac:spMk id="8" creationId="{00000000-0000-0000-0000-000000000000}"/>
          </ac:spMkLst>
        </pc:spChg>
        <pc:picChg chg="del">
          <ac:chgData name="Vesa Juvonen" userId="c7243be1-99a3-4752-ab2a-0cf698cf8236" providerId="ADAL" clId="{27BD234E-A6C4-4220-A505-67D02C8EBF01}" dt="2021-08-23T14:01:19.219" v="3" actId="478"/>
          <ac:picMkLst>
            <pc:docMk/>
            <pc:sldMk cId="10702720" sldId="2079"/>
            <ac:picMk id="12" creationId="{442C0302-B97E-42C6-BE0D-10ACE76B45F0}"/>
          </ac:picMkLst>
        </pc:picChg>
        <pc:picChg chg="del mod">
          <ac:chgData name="Vesa Juvonen" userId="c7243be1-99a3-4752-ab2a-0cf698cf8236" providerId="ADAL" clId="{27BD234E-A6C4-4220-A505-67D02C8EBF01}" dt="2021-08-26T12:20:39.362" v="23" actId="478"/>
          <ac:picMkLst>
            <pc:docMk/>
            <pc:sldMk cId="10702720" sldId="2079"/>
            <ac:picMk id="13" creationId="{94A02EE3-0C8C-4CF8-86C0-608CC37F7A47}"/>
          </ac:picMkLst>
        </pc:picChg>
        <pc:picChg chg="del">
          <ac:chgData name="Vesa Juvonen" userId="c7243be1-99a3-4752-ab2a-0cf698cf8236" providerId="ADAL" clId="{27BD234E-A6C4-4220-A505-67D02C8EBF01}" dt="2021-08-23T14:01:19.219" v="3" actId="478"/>
          <ac:picMkLst>
            <pc:docMk/>
            <pc:sldMk cId="10702720" sldId="2079"/>
            <ac:picMk id="3074" creationId="{998C177B-478E-410E-97DE-759A7E6E6F2C}"/>
          </ac:picMkLst>
        </pc:picChg>
      </pc:sldChg>
      <pc:sldChg chg="modSp mod">
        <pc:chgData name="Vesa Juvonen" userId="c7243be1-99a3-4752-ab2a-0cf698cf8236" providerId="ADAL" clId="{27BD234E-A6C4-4220-A505-67D02C8EBF01}" dt="2021-08-26T12:24:22.712" v="142" actId="20577"/>
        <pc:sldMkLst>
          <pc:docMk/>
          <pc:sldMk cId="467751124" sldId="6149"/>
        </pc:sldMkLst>
        <pc:spChg chg="mod">
          <ac:chgData name="Vesa Juvonen" userId="c7243be1-99a3-4752-ab2a-0cf698cf8236" providerId="ADAL" clId="{27BD234E-A6C4-4220-A505-67D02C8EBF01}" dt="2021-08-26T12:24:22.712" v="142" actId="20577"/>
          <ac:spMkLst>
            <pc:docMk/>
            <pc:sldMk cId="467751124" sldId="6149"/>
            <ac:spMk id="3" creationId="{00000000-0000-0000-0000-000000000000}"/>
          </ac:spMkLst>
        </pc:spChg>
      </pc:sldChg>
      <pc:sldChg chg="delSp modSp mod">
        <pc:chgData name="Vesa Juvonen" userId="c7243be1-99a3-4752-ab2a-0cf698cf8236" providerId="ADAL" clId="{27BD234E-A6C4-4220-A505-67D02C8EBF01}" dt="2021-08-23T14:01:46.249" v="13" actId="1076"/>
        <pc:sldMkLst>
          <pc:docMk/>
          <pc:sldMk cId="778883926" sldId="2076136264"/>
        </pc:sldMkLst>
        <pc:spChg chg="mod">
          <ac:chgData name="Vesa Juvonen" userId="c7243be1-99a3-4752-ab2a-0cf698cf8236" providerId="ADAL" clId="{27BD234E-A6C4-4220-A505-67D02C8EBF01}" dt="2021-08-23T14:01:40.149" v="11" actId="20577"/>
          <ac:spMkLst>
            <pc:docMk/>
            <pc:sldMk cId="778883926" sldId="2076136264"/>
            <ac:spMk id="14" creationId="{953584C8-8734-42EA-AD16-6AA2B405D249}"/>
          </ac:spMkLst>
        </pc:spChg>
        <pc:picChg chg="del">
          <ac:chgData name="Vesa Juvonen" userId="c7243be1-99a3-4752-ab2a-0cf698cf8236" providerId="ADAL" clId="{27BD234E-A6C4-4220-A505-67D02C8EBF01}" dt="2021-08-23T14:01:32.245" v="4" actId="478"/>
          <ac:picMkLst>
            <pc:docMk/>
            <pc:sldMk cId="778883926" sldId="2076136264"/>
            <ac:picMk id="7" creationId="{38660C79-F3FB-4B2C-BB01-746AB0982FAB}"/>
          </ac:picMkLst>
        </pc:picChg>
        <pc:picChg chg="mod">
          <ac:chgData name="Vesa Juvonen" userId="c7243be1-99a3-4752-ab2a-0cf698cf8236" providerId="ADAL" clId="{27BD234E-A6C4-4220-A505-67D02C8EBF01}" dt="2021-08-23T14:01:46.249" v="13" actId="1076"/>
          <ac:picMkLst>
            <pc:docMk/>
            <pc:sldMk cId="778883926" sldId="2076136264"/>
            <ac:picMk id="8" creationId="{172ACC13-3852-4C79-982C-31A1F9A06529}"/>
          </ac:picMkLst>
        </pc:picChg>
        <pc:picChg chg="mod">
          <ac:chgData name="Vesa Juvonen" userId="c7243be1-99a3-4752-ab2a-0cf698cf8236" providerId="ADAL" clId="{27BD234E-A6C4-4220-A505-67D02C8EBF01}" dt="2021-08-23T14:01:43.421" v="12" actId="1076"/>
          <ac:picMkLst>
            <pc:docMk/>
            <pc:sldMk cId="778883926" sldId="2076136264"/>
            <ac:picMk id="9" creationId="{A530CE92-58E8-4897-9E7A-0D94CB94771C}"/>
          </ac:picMkLst>
        </pc:picChg>
      </pc:sldChg>
      <pc:sldChg chg="addSp modSp mod">
        <pc:chgData name="Vesa Juvonen" userId="c7243be1-99a3-4752-ab2a-0cf698cf8236" providerId="ADAL" clId="{27BD234E-A6C4-4220-A505-67D02C8EBF01}" dt="2021-08-26T12:22:29.050" v="70" actId="207"/>
        <pc:sldMkLst>
          <pc:docMk/>
          <pc:sldMk cId="807260399" sldId="2076137663"/>
        </pc:sldMkLst>
        <pc:spChg chg="add mod">
          <ac:chgData name="Vesa Juvonen" userId="c7243be1-99a3-4752-ab2a-0cf698cf8236" providerId="ADAL" clId="{27BD234E-A6C4-4220-A505-67D02C8EBF01}" dt="2021-08-26T12:22:29.050" v="70" actId="207"/>
          <ac:spMkLst>
            <pc:docMk/>
            <pc:sldMk cId="807260399" sldId="2076137663"/>
            <ac:spMk id="2" creationId="{80AAA225-94E8-4DB9-8B7D-95A640D67327}"/>
          </ac:spMkLst>
        </pc:spChg>
      </pc:sldChg>
      <pc:sldChg chg="modSp add mod">
        <pc:chgData name="Vesa Juvonen" userId="c7243be1-99a3-4752-ab2a-0cf698cf8236" providerId="ADAL" clId="{27BD234E-A6C4-4220-A505-67D02C8EBF01}" dt="2021-08-26T12:25:18.515" v="199" actId="1076"/>
        <pc:sldMkLst>
          <pc:docMk/>
          <pc:sldMk cId="649892384" sldId="2076137677"/>
        </pc:sldMkLst>
        <pc:spChg chg="mod">
          <ac:chgData name="Vesa Juvonen" userId="c7243be1-99a3-4752-ab2a-0cf698cf8236" providerId="ADAL" clId="{27BD234E-A6C4-4220-A505-67D02C8EBF01}" dt="2021-08-26T12:25:18.515" v="199" actId="1076"/>
          <ac:spMkLst>
            <pc:docMk/>
            <pc:sldMk cId="649892384" sldId="2076137677"/>
            <ac:spMk id="11" creationId="{463E50D4-3798-4435-9259-B3FD089AF08B}"/>
          </ac:spMkLst>
        </pc:spChg>
        <pc:spChg chg="mod">
          <ac:chgData name="Vesa Juvonen" userId="c7243be1-99a3-4752-ab2a-0cf698cf8236" providerId="ADAL" clId="{27BD234E-A6C4-4220-A505-67D02C8EBF01}" dt="2021-08-26T12:24:51.987" v="144" actId="207"/>
          <ac:spMkLst>
            <pc:docMk/>
            <pc:sldMk cId="649892384" sldId="2076137677"/>
            <ac:spMk id="18" creationId="{E5183C7A-C387-45C5-B839-7BB228B4091B}"/>
          </ac:spMkLst>
        </pc:spChg>
      </pc:sldChg>
      <pc:sldChg chg="modSp add mod">
        <pc:chgData name="Vesa Juvonen" userId="c7243be1-99a3-4752-ab2a-0cf698cf8236" providerId="ADAL" clId="{27BD234E-A6C4-4220-A505-67D02C8EBF01}" dt="2021-08-26T12:26:58.316" v="208" actId="207"/>
        <pc:sldMkLst>
          <pc:docMk/>
          <pc:sldMk cId="879083936" sldId="2076137681"/>
        </pc:sldMkLst>
        <pc:spChg chg="mod">
          <ac:chgData name="Vesa Juvonen" userId="c7243be1-99a3-4752-ab2a-0cf698cf8236" providerId="ADAL" clId="{27BD234E-A6C4-4220-A505-67D02C8EBF01}" dt="2021-08-26T12:26:58.316" v="208" actId="207"/>
          <ac:spMkLst>
            <pc:docMk/>
            <pc:sldMk cId="879083936" sldId="2076137681"/>
            <ac:spMk id="2" creationId="{F6C79F43-80FD-434A-8F0D-B3A8A8137A88}"/>
          </ac:spMkLst>
        </pc:spChg>
      </pc:sldChg>
      <pc:sldChg chg="modSp mod">
        <pc:chgData name="Vesa Juvonen" userId="c7243be1-99a3-4752-ab2a-0cf698cf8236" providerId="ADAL" clId="{27BD234E-A6C4-4220-A505-67D02C8EBF01}" dt="2021-08-26T12:31:44.275" v="213" actId="122"/>
        <pc:sldMkLst>
          <pc:docMk/>
          <pc:sldMk cId="1799728944" sldId="2134805594"/>
        </pc:sldMkLst>
        <pc:spChg chg="mod">
          <ac:chgData name="Vesa Juvonen" userId="c7243be1-99a3-4752-ab2a-0cf698cf8236" providerId="ADAL" clId="{27BD234E-A6C4-4220-A505-67D02C8EBF01}" dt="2021-08-26T12:31:32.193" v="209" actId="20577"/>
          <ac:spMkLst>
            <pc:docMk/>
            <pc:sldMk cId="1799728944" sldId="2134805594"/>
            <ac:spMk id="2" creationId="{235D8776-59C0-49A3-A194-D6A9EA5C15FA}"/>
          </ac:spMkLst>
        </pc:spChg>
        <pc:spChg chg="mod">
          <ac:chgData name="Vesa Juvonen" userId="c7243be1-99a3-4752-ab2a-0cf698cf8236" providerId="ADAL" clId="{27BD234E-A6C4-4220-A505-67D02C8EBF01}" dt="2021-08-26T12:31:41.360" v="212" actId="207"/>
          <ac:spMkLst>
            <pc:docMk/>
            <pc:sldMk cId="1799728944" sldId="2134805594"/>
            <ac:spMk id="159" creationId="{61854168-DA86-4C8F-8FCF-EFF6489B9055}"/>
          </ac:spMkLst>
        </pc:spChg>
        <pc:spChg chg="mod">
          <ac:chgData name="Vesa Juvonen" userId="c7243be1-99a3-4752-ab2a-0cf698cf8236" providerId="ADAL" clId="{27BD234E-A6C4-4220-A505-67D02C8EBF01}" dt="2021-08-26T12:31:44.275" v="213" actId="122"/>
          <ac:spMkLst>
            <pc:docMk/>
            <pc:sldMk cId="1799728944" sldId="2134805594"/>
            <ac:spMk id="160" creationId="{2755DC9A-0461-445E-B07E-780A8C387D1B}"/>
          </ac:spMkLst>
        </pc:spChg>
        <pc:spChg chg="mod">
          <ac:chgData name="Vesa Juvonen" userId="c7243be1-99a3-4752-ab2a-0cf698cf8236" providerId="ADAL" clId="{27BD234E-A6C4-4220-A505-67D02C8EBF01}" dt="2021-08-26T12:31:38.711" v="211" actId="207"/>
          <ac:spMkLst>
            <pc:docMk/>
            <pc:sldMk cId="1799728944" sldId="2134805594"/>
            <ac:spMk id="164" creationId="{54188B92-B8DE-45D3-83B7-BC1887D4CEB1}"/>
          </ac:spMkLst>
        </pc:spChg>
        <pc:spChg chg="mod">
          <ac:chgData name="Vesa Juvonen" userId="c7243be1-99a3-4752-ab2a-0cf698cf8236" providerId="ADAL" clId="{27BD234E-A6C4-4220-A505-67D02C8EBF01}" dt="2021-08-26T12:31:36.154" v="210" actId="122"/>
          <ac:spMkLst>
            <pc:docMk/>
            <pc:sldMk cId="1799728944" sldId="2134805594"/>
            <ac:spMk id="165" creationId="{08285870-F07B-4DEC-BC57-F76792C3D6BE}"/>
          </ac:spMkLst>
        </pc:spChg>
      </pc:sldChg>
    </pc:docChg>
  </pc:docChgLst>
  <pc:docChgLst>
    <pc:chgData clId="Web-{105E0D5F-6B0D-4B90-9FA6-A9597CFD9B26}"/>
    <pc:docChg chg="modSld">
      <pc:chgData name="" userId="" providerId="" clId="Web-{105E0D5F-6B0D-4B90-9FA6-A9597CFD9B26}" dt="2021-10-18T15:40:57.163" v="1" actId="20577"/>
      <pc:docMkLst>
        <pc:docMk/>
      </pc:docMkLst>
      <pc:sldChg chg="modSp">
        <pc:chgData name="" userId="" providerId="" clId="Web-{105E0D5F-6B0D-4B90-9FA6-A9597CFD9B26}" dt="2021-10-18T15:40:57.163" v="1" actId="20577"/>
        <pc:sldMkLst>
          <pc:docMk/>
          <pc:sldMk cId="2877399898" sldId="1623"/>
        </pc:sldMkLst>
        <pc:spChg chg="mod">
          <ac:chgData name="" userId="" providerId="" clId="Web-{105E0D5F-6B0D-4B90-9FA6-A9597CFD9B26}" dt="2021-10-18T15:40:57.163" v="1"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98BD9C12-CB6D-406A-B105-B48B3C6334F1}"/>
    <pc:docChg chg="modSld">
      <pc:chgData name="David Warner" userId="S::david_dwarnerii.com#ext#@microsoft.onmicrosoft.com::acafcf14-4098-4a83-9425-e73571277a06" providerId="AD" clId="Web-{98BD9C12-CB6D-406A-B105-B48B3C6334F1}" dt="2022-01-26T16:16:16.629" v="1" actId="1076"/>
      <pc:docMkLst>
        <pc:docMk/>
      </pc:docMkLst>
      <pc:sldChg chg="delSp">
        <pc:chgData name="David Warner" userId="S::david_dwarnerii.com#ext#@microsoft.onmicrosoft.com::acafcf14-4098-4a83-9425-e73571277a06" providerId="AD" clId="Web-{98BD9C12-CB6D-406A-B105-B48B3C6334F1}" dt="2022-01-26T16:16:04.051" v="0"/>
        <pc:sldMkLst>
          <pc:docMk/>
          <pc:sldMk cId="1812315545" sldId="2134805597"/>
        </pc:sldMkLst>
        <pc:spChg chg="del">
          <ac:chgData name="David Warner" userId="S::david_dwarnerii.com#ext#@microsoft.onmicrosoft.com::acafcf14-4098-4a83-9425-e73571277a06" providerId="AD" clId="Web-{98BD9C12-CB6D-406A-B105-B48B3C6334F1}" dt="2022-01-26T16:16:04.051" v="0"/>
          <ac:spMkLst>
            <pc:docMk/>
            <pc:sldMk cId="1812315545" sldId="2134805597"/>
            <ac:spMk id="3" creationId="{38F67C20-EB80-4826-B228-1A99AACCCEA7}"/>
          </ac:spMkLst>
        </pc:spChg>
      </pc:sldChg>
      <pc:sldChg chg="modSp">
        <pc:chgData name="David Warner" userId="S::david_dwarnerii.com#ext#@microsoft.onmicrosoft.com::acafcf14-4098-4a83-9425-e73571277a06" providerId="AD" clId="Web-{98BD9C12-CB6D-406A-B105-B48B3C6334F1}" dt="2022-01-26T16:16:16.629" v="1" actId="1076"/>
        <pc:sldMkLst>
          <pc:docMk/>
          <pc:sldMk cId="154491924" sldId="2134805599"/>
        </pc:sldMkLst>
        <pc:spChg chg="mod">
          <ac:chgData name="David Warner" userId="S::david_dwarnerii.com#ext#@microsoft.onmicrosoft.com::acafcf14-4098-4a83-9425-e73571277a06" providerId="AD" clId="Web-{98BD9C12-CB6D-406A-B105-B48B3C6334F1}" dt="2022-01-26T16:16:16.629" v="1" actId="1076"/>
          <ac:spMkLst>
            <pc:docMk/>
            <pc:sldMk cId="154491924" sldId="2134805599"/>
            <ac:spMk id="19" creationId="{5F1919D3-31B6-4DEE-8D5A-FE2F56F6AA04}"/>
          </ac:spMkLst>
        </pc:spChg>
      </pc:sldChg>
    </pc:docChg>
  </pc:docChgLst>
  <pc:docChgLst>
    <pc:chgData name="Waldemar Mastykarz" userId="S::wmastyka@microsoft.com::8c3ccc08-b2ec-4e63-9b9b-25eb044a606e" providerId="AD" clId="Web-{ED4C4929-DB90-12E1-7001-BC3D1703E4C6}"/>
    <pc:docChg chg="modSld">
      <pc:chgData name="Waldemar Mastykarz" userId="S::wmastyka@microsoft.com::8c3ccc08-b2ec-4e63-9b9b-25eb044a606e" providerId="AD" clId="Web-{ED4C4929-DB90-12E1-7001-BC3D1703E4C6}" dt="2021-12-14T08:06:29.314" v="146" actId="1076"/>
      <pc:docMkLst>
        <pc:docMk/>
      </pc:docMkLst>
      <pc:sldChg chg="delSp modSp">
        <pc:chgData name="Waldemar Mastykarz" userId="S::wmastyka@microsoft.com::8c3ccc08-b2ec-4e63-9b9b-25eb044a606e" providerId="AD" clId="Web-{ED4C4929-DB90-12E1-7001-BC3D1703E4C6}" dt="2021-12-14T08:06:29.314" v="146" actId="1076"/>
        <pc:sldMkLst>
          <pc:docMk/>
          <pc:sldMk cId="2253365439" sldId="1642"/>
        </pc:sldMkLst>
        <pc:spChg chg="mod">
          <ac:chgData name="Waldemar Mastykarz" userId="S::wmastyka@microsoft.com::8c3ccc08-b2ec-4e63-9b9b-25eb044a606e" providerId="AD" clId="Web-{ED4C4929-DB90-12E1-7001-BC3D1703E4C6}" dt="2021-12-14T08:06:29.314" v="146" actId="1076"/>
          <ac:spMkLst>
            <pc:docMk/>
            <pc:sldMk cId="2253365439" sldId="1642"/>
            <ac:spMk id="3" creationId="{CBDC9C38-872E-4048-96FE-C321FEF21EC1}"/>
          </ac:spMkLst>
        </pc:spChg>
        <pc:spChg chg="del">
          <ac:chgData name="Waldemar Mastykarz" userId="S::wmastyka@microsoft.com::8c3ccc08-b2ec-4e63-9b9b-25eb044a606e" providerId="AD" clId="Web-{ED4C4929-DB90-12E1-7001-BC3D1703E4C6}" dt="2021-12-14T08:00:30.116" v="0"/>
          <ac:spMkLst>
            <pc:docMk/>
            <pc:sldMk cId="2253365439" sldId="1642"/>
            <ac:spMk id="4" creationId="{2E17CCEE-8877-441D-815A-D91793CCDB0A}"/>
          </ac:spMkLst>
        </pc:spChg>
      </pc:sldChg>
    </pc:docChg>
  </pc:docChgLst>
  <pc:docChgLst>
    <pc:chgData name="Julie Turner" userId="S::julie.turner_sympraxisconsulting.com#ext#@microsoft.onmicrosoft.com::51f00042-4c48-4111-9ee4-670ef2fc7d0e" providerId="AD" clId="Web-{3E900A5E-221F-4DAA-A2CA-CD15EBD551E3}"/>
    <pc:docChg chg="modSld">
      <pc:chgData name="Julie Turner" userId="S::julie.turner_sympraxisconsulting.com#ext#@microsoft.onmicrosoft.com::51f00042-4c48-4111-9ee4-670ef2fc7d0e" providerId="AD" clId="Web-{3E900A5E-221F-4DAA-A2CA-CD15EBD551E3}" dt="2022-02-09T16:32:29.956" v="5" actId="1076"/>
      <pc:docMkLst>
        <pc:docMk/>
      </pc:docMkLst>
      <pc:sldChg chg="modSp">
        <pc:chgData name="Julie Turner" userId="S::julie.turner_sympraxisconsulting.com#ext#@microsoft.onmicrosoft.com::51f00042-4c48-4111-9ee4-670ef2fc7d0e" providerId="AD" clId="Web-{3E900A5E-221F-4DAA-A2CA-CD15EBD551E3}" dt="2022-02-09T16:32:29.956" v="5" actId="1076"/>
        <pc:sldMkLst>
          <pc:docMk/>
          <pc:sldMk cId="3507379078" sldId="2134805601"/>
        </pc:sldMkLst>
        <pc:spChg chg="mod">
          <ac:chgData name="Julie Turner" userId="S::julie.turner_sympraxisconsulting.com#ext#@microsoft.onmicrosoft.com::51f00042-4c48-4111-9ee4-670ef2fc7d0e" providerId="AD" clId="Web-{3E900A5E-221F-4DAA-A2CA-CD15EBD551E3}" dt="2022-02-09T16:32:29.956" v="5" actId="1076"/>
          <ac:spMkLst>
            <pc:docMk/>
            <pc:sldMk cId="3507379078" sldId="2134805601"/>
            <ac:spMk id="4" creationId="{C0FFE111-0B7C-4AEB-B742-CD91A6282FE6}"/>
          </ac:spMkLst>
        </pc:spChg>
      </pc:sldChg>
    </pc:docChg>
  </pc:docChgLst>
  <pc:docChgLst>
    <pc:chgData name="Waldemar Mastykarz" userId="S::wmastyka@microsoft.com::8c3ccc08-b2ec-4e63-9b9b-25eb044a606e" providerId="AD" clId="Web-{DFBE8CC2-E05A-BBF3-B8D6-43171D789553}"/>
    <pc:docChg chg="modSld">
      <pc:chgData name="Waldemar Mastykarz" userId="S::wmastyka@microsoft.com::8c3ccc08-b2ec-4e63-9b9b-25eb044a606e" providerId="AD" clId="Web-{DFBE8CC2-E05A-BBF3-B8D6-43171D789553}" dt="2022-01-24T14:30:07.640" v="13" actId="20577"/>
      <pc:docMkLst>
        <pc:docMk/>
      </pc:docMkLst>
      <pc:sldChg chg="delSp modSp">
        <pc:chgData name="Waldemar Mastykarz" userId="S::wmastyka@microsoft.com::8c3ccc08-b2ec-4e63-9b9b-25eb044a606e" providerId="AD" clId="Web-{DFBE8CC2-E05A-BBF3-B8D6-43171D789553}" dt="2022-01-24T14:30:07.640" v="13" actId="20577"/>
        <pc:sldMkLst>
          <pc:docMk/>
          <pc:sldMk cId="2253365439" sldId="1642"/>
        </pc:sldMkLst>
        <pc:spChg chg="mod">
          <ac:chgData name="Waldemar Mastykarz" userId="S::wmastyka@microsoft.com::8c3ccc08-b2ec-4e63-9b9b-25eb044a606e" providerId="AD" clId="Web-{DFBE8CC2-E05A-BBF3-B8D6-43171D789553}" dt="2022-01-24T14:30:07.640" v="13" actId="20577"/>
          <ac:spMkLst>
            <pc:docMk/>
            <pc:sldMk cId="2253365439" sldId="1642"/>
            <ac:spMk id="3" creationId="{CBDC9C38-872E-4048-96FE-C321FEF21EC1}"/>
          </ac:spMkLst>
        </pc:spChg>
        <pc:spChg chg="del">
          <ac:chgData name="Waldemar Mastykarz" userId="S::wmastyka@microsoft.com::8c3ccc08-b2ec-4e63-9b9b-25eb044a606e" providerId="AD" clId="Web-{DFBE8CC2-E05A-BBF3-B8D6-43171D789553}" dt="2022-01-24T14:28:45.654" v="0"/>
          <ac:spMkLst>
            <pc:docMk/>
            <pc:sldMk cId="2253365439" sldId="1642"/>
            <ac:spMk id="4" creationId="{5A54A2F9-CA82-4C91-BD4E-BC2BA0D292BB}"/>
          </ac:spMkLst>
        </pc:spChg>
      </pc:sldChg>
    </pc:docChg>
  </pc:docChgLst>
  <pc:docChgLst>
    <pc:chgData name="Vesa Juvonen" userId="c7243be1-99a3-4752-ab2a-0cf698cf8236" providerId="ADAL" clId="{B6F8C65D-2E60-4433-8BA2-1263A979B5BE}"/>
    <pc:docChg chg="undo custSel addSld delSld modSld modSection">
      <pc:chgData name="Vesa Juvonen" userId="c7243be1-99a3-4752-ab2a-0cf698cf8236" providerId="ADAL" clId="{B6F8C65D-2E60-4433-8BA2-1263A979B5BE}" dt="2022-01-13T14:51:53.673" v="284" actId="207"/>
      <pc:docMkLst>
        <pc:docMk/>
      </pc:docMkLst>
      <pc:sldChg chg="modSp mod">
        <pc:chgData name="Vesa Juvonen" userId="c7243be1-99a3-4752-ab2a-0cf698cf8236" providerId="ADAL" clId="{B6F8C65D-2E60-4433-8BA2-1263A979B5BE}" dt="2022-01-13T12:31:30.379" v="262" actId="20577"/>
        <pc:sldMkLst>
          <pc:docMk/>
          <pc:sldMk cId="2967945684" sldId="277"/>
        </pc:sldMkLst>
        <pc:spChg chg="mod">
          <ac:chgData name="Vesa Juvonen" userId="c7243be1-99a3-4752-ab2a-0cf698cf8236" providerId="ADAL" clId="{B6F8C65D-2E60-4433-8BA2-1263A979B5BE}" dt="2022-01-13T12:31:30.379" v="262" actId="20577"/>
          <ac:spMkLst>
            <pc:docMk/>
            <pc:sldMk cId="2967945684" sldId="277"/>
            <ac:spMk id="4" creationId="{A04E16D6-6682-4068-BF11-BA8E4E8E1BBC}"/>
          </ac:spMkLst>
        </pc:spChg>
      </pc:sldChg>
      <pc:sldChg chg="modSp">
        <pc:chgData name="Vesa Juvonen" userId="c7243be1-99a3-4752-ab2a-0cf698cf8236" providerId="ADAL" clId="{B6F8C65D-2E60-4433-8BA2-1263A979B5BE}" dt="2022-01-13T12:32:31.850" v="274" actId="20577"/>
        <pc:sldMkLst>
          <pc:docMk/>
          <pc:sldMk cId="287163252" sldId="1567"/>
        </pc:sldMkLst>
        <pc:spChg chg="mod">
          <ac:chgData name="Vesa Juvonen" userId="c7243be1-99a3-4752-ab2a-0cf698cf8236" providerId="ADAL" clId="{B6F8C65D-2E60-4433-8BA2-1263A979B5BE}" dt="2022-01-13T12:32:31.850" v="274" actId="20577"/>
          <ac:spMkLst>
            <pc:docMk/>
            <pc:sldMk cId="287163252" sldId="1567"/>
            <ac:spMk id="5" creationId="{9B6ECC88-D921-48D6-BA85-F52F354F9C35}"/>
          </ac:spMkLst>
        </pc:spChg>
      </pc:sldChg>
      <pc:sldChg chg="modSp mod">
        <pc:chgData name="Vesa Juvonen" userId="c7243be1-99a3-4752-ab2a-0cf698cf8236" providerId="ADAL" clId="{B6F8C65D-2E60-4433-8BA2-1263A979B5BE}" dt="2022-01-07T14:57:43.067" v="0"/>
        <pc:sldMkLst>
          <pc:docMk/>
          <pc:sldMk cId="10702720" sldId="2079"/>
        </pc:sldMkLst>
        <pc:spChg chg="mod">
          <ac:chgData name="Vesa Juvonen" userId="c7243be1-99a3-4752-ab2a-0cf698cf8236" providerId="ADAL" clId="{B6F8C65D-2E60-4433-8BA2-1263A979B5BE}" dt="2022-01-07T14:57:43.067" v="0"/>
          <ac:spMkLst>
            <pc:docMk/>
            <pc:sldMk cId="10702720" sldId="2079"/>
            <ac:spMk id="8" creationId="{00000000-0000-0000-0000-000000000000}"/>
          </ac:spMkLst>
        </pc:spChg>
      </pc:sldChg>
      <pc:sldChg chg="modSp mod">
        <pc:chgData name="Vesa Juvonen" userId="c7243be1-99a3-4752-ab2a-0cf698cf8236" providerId="ADAL" clId="{B6F8C65D-2E60-4433-8BA2-1263A979B5BE}" dt="2022-01-07T14:57:54.519" v="3" actId="20577"/>
        <pc:sldMkLst>
          <pc:docMk/>
          <pc:sldMk cId="778883926" sldId="2076136264"/>
        </pc:sldMkLst>
        <pc:spChg chg="mod">
          <ac:chgData name="Vesa Juvonen" userId="c7243be1-99a3-4752-ab2a-0cf698cf8236" providerId="ADAL" clId="{B6F8C65D-2E60-4433-8BA2-1263A979B5BE}" dt="2022-01-07T14:57:54.519" v="3" actId="20577"/>
          <ac:spMkLst>
            <pc:docMk/>
            <pc:sldMk cId="778883926" sldId="2076136264"/>
            <ac:spMk id="14" creationId="{953584C8-8734-42EA-AD16-6AA2B405D249}"/>
          </ac:spMkLst>
        </pc:spChg>
      </pc:sldChg>
      <pc:sldChg chg="modSp mod">
        <pc:chgData name="Vesa Juvonen" userId="c7243be1-99a3-4752-ab2a-0cf698cf8236" providerId="ADAL" clId="{B6F8C65D-2E60-4433-8BA2-1263A979B5BE}" dt="2022-01-13T12:27:15.026" v="229" actId="20577"/>
        <pc:sldMkLst>
          <pc:docMk/>
          <pc:sldMk cId="2007154274" sldId="2076136270"/>
        </pc:sldMkLst>
        <pc:spChg chg="mod">
          <ac:chgData name="Vesa Juvonen" userId="c7243be1-99a3-4752-ab2a-0cf698cf8236" providerId="ADAL" clId="{B6F8C65D-2E60-4433-8BA2-1263A979B5BE}" dt="2022-01-13T12:27:15.026" v="229" actId="20577"/>
          <ac:spMkLst>
            <pc:docMk/>
            <pc:sldMk cId="2007154274" sldId="2076136270"/>
            <ac:spMk id="3" creationId="{E7F47637-CBE3-4AF9-8FE6-FEE313622592}"/>
          </ac:spMkLst>
        </pc:spChg>
      </pc:sldChg>
      <pc:sldChg chg="del">
        <pc:chgData name="Vesa Juvonen" userId="c7243be1-99a3-4752-ab2a-0cf698cf8236" providerId="ADAL" clId="{B6F8C65D-2E60-4433-8BA2-1263A979B5BE}" dt="2022-01-13T14:29:39.493" v="276" actId="47"/>
        <pc:sldMkLst>
          <pc:docMk/>
          <pc:sldMk cId="4192356422" sldId="2076137796"/>
        </pc:sldMkLst>
      </pc:sldChg>
      <pc:sldChg chg="modSp add mod">
        <pc:chgData name="Vesa Juvonen" userId="c7243be1-99a3-4752-ab2a-0cf698cf8236" providerId="ADAL" clId="{B6F8C65D-2E60-4433-8BA2-1263A979B5BE}" dt="2022-01-13T14:51:53.673" v="284" actId="207"/>
        <pc:sldMkLst>
          <pc:docMk/>
          <pc:sldMk cId="4264513327" sldId="2076137808"/>
        </pc:sldMkLst>
        <pc:spChg chg="mod">
          <ac:chgData name="Vesa Juvonen" userId="c7243be1-99a3-4752-ab2a-0cf698cf8236" providerId="ADAL" clId="{B6F8C65D-2E60-4433-8BA2-1263A979B5BE}" dt="2022-01-13T14:51:36.572" v="278" actId="207"/>
          <ac:spMkLst>
            <pc:docMk/>
            <pc:sldMk cId="4264513327" sldId="2076137808"/>
            <ac:spMk id="4" creationId="{B7EE2697-FF77-4373-9ED0-F3E544446F2C}"/>
          </ac:spMkLst>
        </pc:spChg>
        <pc:spChg chg="mod">
          <ac:chgData name="Vesa Juvonen" userId="c7243be1-99a3-4752-ab2a-0cf698cf8236" providerId="ADAL" clId="{B6F8C65D-2E60-4433-8BA2-1263A979B5BE}" dt="2022-01-13T14:51:53.673" v="284" actId="207"/>
          <ac:spMkLst>
            <pc:docMk/>
            <pc:sldMk cId="4264513327" sldId="2076137808"/>
            <ac:spMk id="5" creationId="{612C861E-93AA-4B5D-8907-782E4E0AF916}"/>
          </ac:spMkLst>
        </pc:spChg>
      </pc:sldChg>
      <pc:sldChg chg="add">
        <pc:chgData name="Vesa Juvonen" userId="c7243be1-99a3-4752-ab2a-0cf698cf8236" providerId="ADAL" clId="{B6F8C65D-2E60-4433-8BA2-1263A979B5BE}" dt="2022-01-13T14:29:36.645" v="275"/>
        <pc:sldMkLst>
          <pc:docMk/>
          <pc:sldMk cId="3048732025" sldId="2076137809"/>
        </pc:sldMkLst>
      </pc:sldChg>
      <pc:sldChg chg="addSp delSp modSp mod modAnim">
        <pc:chgData name="Vesa Juvonen" userId="c7243be1-99a3-4752-ab2a-0cf698cf8236" providerId="ADAL" clId="{B6F8C65D-2E60-4433-8BA2-1263A979B5BE}" dt="2022-01-13T12:26:52.230" v="144" actId="1076"/>
        <pc:sldMkLst>
          <pc:docMk/>
          <pc:sldMk cId="837812005" sldId="2134805600"/>
        </pc:sldMkLst>
        <pc:spChg chg="del">
          <ac:chgData name="Vesa Juvonen" userId="c7243be1-99a3-4752-ab2a-0cf698cf8236" providerId="ADAL" clId="{B6F8C65D-2E60-4433-8BA2-1263A979B5BE}" dt="2022-01-13T12:20:22.580" v="18" actId="478"/>
          <ac:spMkLst>
            <pc:docMk/>
            <pc:sldMk cId="837812005" sldId="2134805600"/>
            <ac:spMk id="2" creationId="{24847F5A-F196-4CB0-815E-3A88DB0AF623}"/>
          </ac:spMkLst>
        </pc:spChg>
        <pc:spChg chg="mod">
          <ac:chgData name="Vesa Juvonen" userId="c7243be1-99a3-4752-ab2a-0cf698cf8236" providerId="ADAL" clId="{B6F8C65D-2E60-4433-8BA2-1263A979B5BE}" dt="2022-01-13T12:23:51.123" v="44" actId="1076"/>
          <ac:spMkLst>
            <pc:docMk/>
            <pc:sldMk cId="837812005" sldId="2134805600"/>
            <ac:spMk id="5" creationId="{78CA2CA6-B6E6-44A2-A3FF-D31E50A2BB41}"/>
          </ac:spMkLst>
        </pc:spChg>
        <pc:spChg chg="mod">
          <ac:chgData name="Vesa Juvonen" userId="c7243be1-99a3-4752-ab2a-0cf698cf8236" providerId="ADAL" clId="{B6F8C65D-2E60-4433-8BA2-1263A979B5BE}" dt="2022-01-13T12:23:51.123" v="44" actId="1076"/>
          <ac:spMkLst>
            <pc:docMk/>
            <pc:sldMk cId="837812005" sldId="2134805600"/>
            <ac:spMk id="7" creationId="{D88F2072-6F4F-460D-B61B-3F21B5F89F2B}"/>
          </ac:spMkLst>
        </pc:spChg>
        <pc:spChg chg="mod">
          <ac:chgData name="Vesa Juvonen" userId="c7243be1-99a3-4752-ab2a-0cf698cf8236" providerId="ADAL" clId="{B6F8C65D-2E60-4433-8BA2-1263A979B5BE}" dt="2022-01-13T12:23:51.123" v="44" actId="1076"/>
          <ac:spMkLst>
            <pc:docMk/>
            <pc:sldMk cId="837812005" sldId="2134805600"/>
            <ac:spMk id="9" creationId="{4E9385E9-EBB4-4B3B-A43E-6C3ADC70F1A3}"/>
          </ac:spMkLst>
        </pc:spChg>
        <pc:spChg chg="add mod">
          <ac:chgData name="Vesa Juvonen" userId="c7243be1-99a3-4752-ab2a-0cf698cf8236" providerId="ADAL" clId="{B6F8C65D-2E60-4433-8BA2-1263A979B5BE}" dt="2022-01-13T12:23:51.123" v="44" actId="1076"/>
          <ac:spMkLst>
            <pc:docMk/>
            <pc:sldMk cId="837812005" sldId="2134805600"/>
            <ac:spMk id="10" creationId="{7C816919-6E6A-4402-ADE3-B85F4ACC0DF0}"/>
          </ac:spMkLst>
        </pc:spChg>
        <pc:spChg chg="mod">
          <ac:chgData name="Vesa Juvonen" userId="c7243be1-99a3-4752-ab2a-0cf698cf8236" providerId="ADAL" clId="{B6F8C65D-2E60-4433-8BA2-1263A979B5BE}" dt="2022-01-13T12:23:51.123" v="44" actId="1076"/>
          <ac:spMkLst>
            <pc:docMk/>
            <pc:sldMk cId="837812005" sldId="2134805600"/>
            <ac:spMk id="11" creationId="{DD1EFCA9-4FF7-4A10-ADF6-446C2EFBF31A}"/>
          </ac:spMkLst>
        </pc:spChg>
        <pc:spChg chg="mod ord">
          <ac:chgData name="Vesa Juvonen" userId="c7243be1-99a3-4752-ab2a-0cf698cf8236" providerId="ADAL" clId="{B6F8C65D-2E60-4433-8BA2-1263A979B5BE}" dt="2022-01-13T12:23:51.123" v="44" actId="1076"/>
          <ac:spMkLst>
            <pc:docMk/>
            <pc:sldMk cId="837812005" sldId="2134805600"/>
            <ac:spMk id="12" creationId="{98879855-B3F2-4C88-952D-E0112B70464E}"/>
          </ac:spMkLst>
        </pc:spChg>
        <pc:spChg chg="mod">
          <ac:chgData name="Vesa Juvonen" userId="c7243be1-99a3-4752-ab2a-0cf698cf8236" providerId="ADAL" clId="{B6F8C65D-2E60-4433-8BA2-1263A979B5BE}" dt="2022-01-13T12:23:51.123" v="44" actId="1076"/>
          <ac:spMkLst>
            <pc:docMk/>
            <pc:sldMk cId="837812005" sldId="2134805600"/>
            <ac:spMk id="13" creationId="{7AA2E7E3-A92D-4FCB-B885-E5910601438B}"/>
          </ac:spMkLst>
        </pc:spChg>
        <pc:spChg chg="mod">
          <ac:chgData name="Vesa Juvonen" userId="c7243be1-99a3-4752-ab2a-0cf698cf8236" providerId="ADAL" clId="{B6F8C65D-2E60-4433-8BA2-1263A979B5BE}" dt="2022-01-13T12:23:51.123" v="44" actId="1076"/>
          <ac:spMkLst>
            <pc:docMk/>
            <pc:sldMk cId="837812005" sldId="2134805600"/>
            <ac:spMk id="15" creationId="{08825732-C0E3-43AF-B051-FA356CD27A34}"/>
          </ac:spMkLst>
        </pc:spChg>
        <pc:spChg chg="add mod">
          <ac:chgData name="Vesa Juvonen" userId="c7243be1-99a3-4752-ab2a-0cf698cf8236" providerId="ADAL" clId="{B6F8C65D-2E60-4433-8BA2-1263A979B5BE}" dt="2022-01-13T12:26:52.230" v="144" actId="1076"/>
          <ac:spMkLst>
            <pc:docMk/>
            <pc:sldMk cId="837812005" sldId="2134805600"/>
            <ac:spMk id="17" creationId="{871629CB-A65D-4CE3-A074-BC0EA176AAE1}"/>
          </ac:spMkLst>
        </pc:spChg>
        <pc:picChg chg="del">
          <ac:chgData name="Vesa Juvonen" userId="c7243be1-99a3-4752-ab2a-0cf698cf8236" providerId="ADAL" clId="{B6F8C65D-2E60-4433-8BA2-1263A979B5BE}" dt="2022-01-13T12:22:26.865" v="19" actId="478"/>
          <ac:picMkLst>
            <pc:docMk/>
            <pc:sldMk cId="837812005" sldId="2134805600"/>
            <ac:picMk id="6" creationId="{40FF9983-2970-46AF-89B3-F55D95E185A9}"/>
          </ac:picMkLst>
        </pc:picChg>
        <pc:picChg chg="add mod">
          <ac:chgData name="Vesa Juvonen" userId="c7243be1-99a3-4752-ab2a-0cf698cf8236" providerId="ADAL" clId="{B6F8C65D-2E60-4433-8BA2-1263A979B5BE}" dt="2022-01-13T12:23:51.123" v="44" actId="1076"/>
          <ac:picMkLst>
            <pc:docMk/>
            <pc:sldMk cId="837812005" sldId="2134805600"/>
            <ac:picMk id="8" creationId="{5A80B372-9688-4AD1-A715-F6BD3D9F922E}"/>
          </ac:picMkLst>
        </pc:picChg>
      </pc:sldChg>
      <pc:sldChg chg="delSp modSp mod">
        <pc:chgData name="Vesa Juvonen" userId="c7243be1-99a3-4752-ab2a-0cf698cf8236" providerId="ADAL" clId="{B6F8C65D-2E60-4433-8BA2-1263A979B5BE}" dt="2022-01-13T12:31:07.815" v="260" actId="1076"/>
        <pc:sldMkLst>
          <pc:docMk/>
          <pc:sldMk cId="3507379078" sldId="2134805601"/>
        </pc:sldMkLst>
        <pc:spChg chg="mod">
          <ac:chgData name="Vesa Juvonen" userId="c7243be1-99a3-4752-ab2a-0cf698cf8236" providerId="ADAL" clId="{B6F8C65D-2E60-4433-8BA2-1263A979B5BE}" dt="2022-01-13T12:30:22.957" v="253" actId="20577"/>
          <ac:spMkLst>
            <pc:docMk/>
            <pc:sldMk cId="3507379078" sldId="2134805601"/>
            <ac:spMk id="3" creationId="{00000000-0000-0000-0000-000000000000}"/>
          </ac:spMkLst>
        </pc:spChg>
        <pc:spChg chg="del">
          <ac:chgData name="Vesa Juvonen" userId="c7243be1-99a3-4752-ab2a-0cf698cf8236" providerId="ADAL" clId="{B6F8C65D-2E60-4433-8BA2-1263A979B5BE}" dt="2022-01-13T12:19:57.172" v="4" actId="478"/>
          <ac:spMkLst>
            <pc:docMk/>
            <pc:sldMk cId="3507379078" sldId="2134805601"/>
            <ac:spMk id="4" creationId="{A28F2F63-5A2F-48D7-99BD-7359D1998F73}"/>
          </ac:spMkLst>
        </pc:spChg>
        <pc:picChg chg="mod">
          <ac:chgData name="Vesa Juvonen" userId="c7243be1-99a3-4752-ab2a-0cf698cf8236" providerId="ADAL" clId="{B6F8C65D-2E60-4433-8BA2-1263A979B5BE}" dt="2022-01-13T12:31:07.815" v="260" actId="1076"/>
          <ac:picMkLst>
            <pc:docMk/>
            <pc:sldMk cId="3507379078" sldId="2134805601"/>
            <ac:picMk id="9" creationId="{6486E5A1-047E-442B-B0E4-E7BAA527924F}"/>
          </ac:picMkLst>
        </pc:picChg>
        <pc:picChg chg="mod">
          <ac:chgData name="Vesa Juvonen" userId="c7243be1-99a3-4752-ab2a-0cf698cf8236" providerId="ADAL" clId="{B6F8C65D-2E60-4433-8BA2-1263A979B5BE}" dt="2022-01-13T12:31:06.155" v="259" actId="1076"/>
          <ac:picMkLst>
            <pc:docMk/>
            <pc:sldMk cId="3507379078" sldId="2134805601"/>
            <ac:picMk id="13" creationId="{ADFED626-76EB-4328-A884-01C9C88E0026}"/>
          </ac:picMkLst>
        </pc:picChg>
      </pc:sldChg>
    </pc:docChg>
  </pc:docChgLst>
  <pc:docChgLst>
    <pc:chgData name="Mikael Svenson" userId="965d4e6a-fd22-4d0b-8bb9-2315d7bb356c" providerId="ADAL" clId="{10FE3E7E-4863-484F-A060-01DF6DFE47C7}"/>
    <pc:docChg chg="undo custSel modSld">
      <pc:chgData name="Mikael Svenson" userId="965d4e6a-fd22-4d0b-8bb9-2315d7bb356c" providerId="ADAL" clId="{10FE3E7E-4863-484F-A060-01DF6DFE47C7}" dt="2022-03-21T15:21:21.456" v="5" actId="167"/>
      <pc:docMkLst>
        <pc:docMk/>
      </pc:docMkLst>
      <pc:sldChg chg="delSp modSp mod">
        <pc:chgData name="Mikael Svenson" userId="965d4e6a-fd22-4d0b-8bb9-2315d7bb356c" providerId="ADAL" clId="{10FE3E7E-4863-484F-A060-01DF6DFE47C7}" dt="2022-03-21T15:21:21.456" v="5" actId="167"/>
        <pc:sldMkLst>
          <pc:docMk/>
          <pc:sldMk cId="2925091645" sldId="2076136308"/>
        </pc:sldMkLst>
        <pc:spChg chg="del">
          <ac:chgData name="Mikael Svenson" userId="965d4e6a-fd22-4d0b-8bb9-2315d7bb356c" providerId="ADAL" clId="{10FE3E7E-4863-484F-A060-01DF6DFE47C7}" dt="2022-03-21T15:20:56.710" v="0" actId="478"/>
          <ac:spMkLst>
            <pc:docMk/>
            <pc:sldMk cId="2925091645" sldId="2076136308"/>
            <ac:spMk id="20" creationId="{3552C774-1CE2-49D6-AFAD-D0283D150A74}"/>
          </ac:spMkLst>
        </pc:spChg>
        <pc:picChg chg="ord">
          <ac:chgData name="Mikael Svenson" userId="965d4e6a-fd22-4d0b-8bb9-2315d7bb356c" providerId="ADAL" clId="{10FE3E7E-4863-484F-A060-01DF6DFE47C7}" dt="2022-03-21T15:21:21.456" v="5" actId="167"/>
          <ac:picMkLst>
            <pc:docMk/>
            <pc:sldMk cId="2925091645" sldId="2076136308"/>
            <ac:picMk id="4" creationId="{F5409098-B4AE-4FFF-8F49-123DBB19AAF0}"/>
          </ac:picMkLst>
        </pc:picChg>
        <pc:picChg chg="mod ord">
          <ac:chgData name="Mikael Svenson" userId="965d4e6a-fd22-4d0b-8bb9-2315d7bb356c" providerId="ADAL" clId="{10FE3E7E-4863-484F-A060-01DF6DFE47C7}" dt="2022-03-21T15:21:21.061" v="4" actId="167"/>
          <ac:picMkLst>
            <pc:docMk/>
            <pc:sldMk cId="2925091645" sldId="2076136308"/>
            <ac:picMk id="5" creationId="{7829A7C3-5037-4BD4-AEAF-10287D271E52}"/>
          </ac:picMkLst>
        </pc:picChg>
      </pc:sldChg>
    </pc:docChg>
  </pc:docChgLst>
  <pc:docChgLst>
    <pc:chgData name="David Warner" userId="S::david_dwarnerii.com#ext#@microsoft.onmicrosoft.com::acafcf14-4098-4a83-9425-e73571277a06" providerId="AD" clId="Web-{73C181CF-138F-4AAC-888E-E408B5216969}"/>
    <pc:docChg chg="delSld modSld modSection">
      <pc:chgData name="David Warner" userId="S::david_dwarnerii.com#ext#@microsoft.onmicrosoft.com::acafcf14-4098-4a83-9425-e73571277a06" providerId="AD" clId="Web-{73C181CF-138F-4AAC-888E-E408B5216969}" dt="2021-10-20T19:44:26.325" v="112" actId="20577"/>
      <pc:docMkLst>
        <pc:docMk/>
      </pc:docMkLst>
      <pc:sldChg chg="addSp modSp">
        <pc:chgData name="David Warner" userId="S::david_dwarnerii.com#ext#@microsoft.onmicrosoft.com::acafcf14-4098-4a83-9425-e73571277a06" providerId="AD" clId="Web-{73C181CF-138F-4AAC-888E-E408B5216969}" dt="2021-10-20T19:41:55.289" v="35" actId="1076"/>
        <pc:sldMkLst>
          <pc:docMk/>
          <pc:sldMk cId="2636939237" sldId="2076137579"/>
        </pc:sldMkLst>
        <pc:picChg chg="mod">
          <ac:chgData name="David Warner" userId="S::david_dwarnerii.com#ext#@microsoft.onmicrosoft.com::acafcf14-4098-4a83-9425-e73571277a06" providerId="AD" clId="Web-{73C181CF-138F-4AAC-888E-E408B5216969}" dt="2021-10-20T19:41:55.289" v="35" actId="1076"/>
          <ac:picMkLst>
            <pc:docMk/>
            <pc:sldMk cId="2636939237" sldId="2076137579"/>
            <ac:picMk id="19" creationId="{9D1148C7-D4C4-427E-9088-298D6AC54E05}"/>
          </ac:picMkLst>
        </pc:picChg>
        <pc:picChg chg="mod">
          <ac:chgData name="David Warner" userId="S::david_dwarnerii.com#ext#@microsoft.onmicrosoft.com::acafcf14-4098-4a83-9425-e73571277a06" providerId="AD" clId="Web-{73C181CF-138F-4AAC-888E-E408B5216969}" dt="2021-10-20T19:41:35.086" v="31" actId="1076"/>
          <ac:picMkLst>
            <pc:docMk/>
            <pc:sldMk cId="2636939237" sldId="2076137579"/>
            <ac:picMk id="23" creationId="{ACE82422-C528-45EB-98F2-1A2A81B879A3}"/>
          </ac:picMkLst>
        </pc:picChg>
        <pc:picChg chg="mod">
          <ac:chgData name="David Warner" userId="S::david_dwarnerii.com#ext#@microsoft.onmicrosoft.com::acafcf14-4098-4a83-9425-e73571277a06" providerId="AD" clId="Web-{73C181CF-138F-4AAC-888E-E408B5216969}" dt="2021-10-20T19:40:21.896" v="16" actId="1076"/>
          <ac:picMkLst>
            <pc:docMk/>
            <pc:sldMk cId="2636939237" sldId="2076137579"/>
            <ac:picMk id="24" creationId="{E3A1445A-21CD-4F8F-B4E4-39B695594F02}"/>
          </ac:picMkLst>
        </pc:picChg>
        <pc:picChg chg="add mod">
          <ac:chgData name="David Warner" userId="S::david_dwarnerii.com#ext#@microsoft.onmicrosoft.com::acafcf14-4098-4a83-9425-e73571277a06" providerId="AD" clId="Web-{73C181CF-138F-4AAC-888E-E408B5216969}" dt="2021-10-20T19:41:26.445" v="29" actId="1076"/>
          <ac:picMkLst>
            <pc:docMk/>
            <pc:sldMk cId="2636939237" sldId="2076137579"/>
            <ac:picMk id="25" creationId="{A4FDB1FC-22A3-4006-B800-47391C8563A6}"/>
          </ac:picMkLst>
        </pc:picChg>
        <pc:picChg chg="add mod">
          <ac:chgData name="David Warner" userId="S::david_dwarnerii.com#ext#@microsoft.onmicrosoft.com::acafcf14-4098-4a83-9425-e73571277a06" providerId="AD" clId="Web-{73C181CF-138F-4AAC-888E-E408B5216969}" dt="2021-10-20T19:26:29.936" v="1" actId="1076"/>
          <ac:picMkLst>
            <pc:docMk/>
            <pc:sldMk cId="2636939237" sldId="2076137579"/>
            <ac:picMk id="52" creationId="{CF3D1E12-E9E6-4A86-9FC7-235AB8E3D39A}"/>
          </ac:picMkLst>
        </pc:picChg>
        <pc:picChg chg="add mod">
          <ac:chgData name="David Warner" userId="S::david_dwarnerii.com#ext#@microsoft.onmicrosoft.com::acafcf14-4098-4a83-9425-e73571277a06" providerId="AD" clId="Web-{73C181CF-138F-4AAC-888E-E408B5216969}" dt="2021-10-20T19:26:35.186" v="3" actId="1076"/>
          <ac:picMkLst>
            <pc:docMk/>
            <pc:sldMk cId="2636939237" sldId="2076137579"/>
            <ac:picMk id="56" creationId="{F10722E0-C750-4C8E-97E9-08292467EB2C}"/>
          </ac:picMkLst>
        </pc:picChg>
        <pc:picChg chg="mod">
          <ac:chgData name="David Warner" userId="S::david_dwarnerii.com#ext#@microsoft.onmicrosoft.com::acafcf14-4098-4a83-9425-e73571277a06" providerId="AD" clId="Web-{73C181CF-138F-4AAC-888E-E408B5216969}" dt="2021-10-20T19:41:46.867" v="33" actId="1076"/>
          <ac:picMkLst>
            <pc:docMk/>
            <pc:sldMk cId="2636939237" sldId="2076137579"/>
            <ac:picMk id="1026" creationId="{39605C1A-6047-414E-8A8C-66E7831DCEA5}"/>
          </ac:picMkLst>
        </pc:picChg>
        <pc:picChg chg="mod">
          <ac:chgData name="David Warner" userId="S::david_dwarnerii.com#ext#@microsoft.onmicrosoft.com::acafcf14-4098-4a83-9425-e73571277a06" providerId="AD" clId="Web-{73C181CF-138F-4AAC-888E-E408B5216969}" dt="2021-10-20T19:40:14.224" v="14" actId="1076"/>
          <ac:picMkLst>
            <pc:docMk/>
            <pc:sldMk cId="2636939237" sldId="2076137579"/>
            <ac:picMk id="2050" creationId="{80CDF1FF-6A8D-42E0-88ED-B802967D6EF3}"/>
          </ac:picMkLst>
        </pc:picChg>
        <pc:picChg chg="mod">
          <ac:chgData name="David Warner" userId="S::david_dwarnerii.com#ext#@microsoft.onmicrosoft.com::acafcf14-4098-4a83-9425-e73571277a06" providerId="AD" clId="Web-{73C181CF-138F-4AAC-888E-E408B5216969}" dt="2021-10-20T19:40:30.115" v="18" actId="1076"/>
          <ac:picMkLst>
            <pc:docMk/>
            <pc:sldMk cId="2636939237" sldId="2076137579"/>
            <ac:picMk id="3074" creationId="{B5A61A99-867E-48A1-9BB6-4EC49CCFB208}"/>
          </ac:picMkLst>
        </pc:picChg>
      </pc:sldChg>
      <pc:sldChg chg="modSp">
        <pc:chgData name="David Warner" userId="S::david_dwarnerii.com#ext#@microsoft.onmicrosoft.com::acafcf14-4098-4a83-9425-e73571277a06" providerId="AD" clId="Web-{73C181CF-138F-4AAC-888E-E408B5216969}" dt="2021-10-20T19:44:26.325" v="112" actId="20577"/>
        <pc:sldMkLst>
          <pc:docMk/>
          <pc:sldMk cId="154491924" sldId="2134805599"/>
        </pc:sldMkLst>
        <pc:spChg chg="mod">
          <ac:chgData name="David Warner" userId="S::david_dwarnerii.com#ext#@microsoft.onmicrosoft.com::acafcf14-4098-4a83-9425-e73571277a06" providerId="AD" clId="Web-{73C181CF-138F-4AAC-888E-E408B5216969}" dt="2021-10-20T19:44:26.325" v="112" actId="20577"/>
          <ac:spMkLst>
            <pc:docMk/>
            <pc:sldMk cId="154491924" sldId="2134805599"/>
            <ac:spMk id="3" creationId="{CBDC9C38-872E-4048-96FE-C321FEF21EC1}"/>
          </ac:spMkLst>
        </pc:spChg>
        <pc:grpChg chg="mod">
          <ac:chgData name="David Warner" userId="S::david_dwarnerii.com#ext#@microsoft.onmicrosoft.com::acafcf14-4098-4a83-9425-e73571277a06" providerId="AD" clId="Web-{73C181CF-138F-4AAC-888E-E408B5216969}" dt="2021-10-20T19:43:22.229" v="37" actId="1076"/>
          <ac:grpSpMkLst>
            <pc:docMk/>
            <pc:sldMk cId="154491924" sldId="2134805599"/>
            <ac:grpSpMk id="4" creationId="{F350EF97-1A18-41DF-9520-28D73C82218E}"/>
          </ac:grpSpMkLst>
        </pc:grpChg>
      </pc:sldChg>
      <pc:sldChg chg="del">
        <pc:chgData name="David Warner" userId="S::david_dwarnerii.com#ext#@microsoft.onmicrosoft.com::acafcf14-4098-4a83-9425-e73571277a06" providerId="AD" clId="Web-{73C181CF-138F-4AAC-888E-E408B5216969}" dt="2021-10-20T19:42:28.353" v="36"/>
        <pc:sldMkLst>
          <pc:docMk/>
          <pc:sldMk cId="1468240901" sldId="2147469561"/>
        </pc:sldMkLst>
      </pc:sldChg>
    </pc:docChg>
  </pc:docChgLst>
  <pc:docChgLst>
    <pc:chgData name="Hugo Bernier" userId="846ef6cd-3f11-462c-a4be-44fff9f1a751" providerId="ADAL" clId="{048AAEF9-36B3-4BA5-9C68-9BC9782026F4}"/>
    <pc:docChg chg="undo custSel addSld delSld modSld modSection">
      <pc:chgData name="Hugo Bernier" userId="846ef6cd-3f11-462c-a4be-44fff9f1a751" providerId="ADAL" clId="{048AAEF9-36B3-4BA5-9C68-9BC9782026F4}" dt="2021-08-26T14:09:31.635" v="527" actId="20577"/>
      <pc:docMkLst>
        <pc:docMk/>
      </pc:docMkLst>
      <pc:sldChg chg="addSp">
        <pc:chgData name="Hugo Bernier" userId="846ef6cd-3f11-462c-a4be-44fff9f1a751" providerId="ADAL" clId="{048AAEF9-36B3-4BA5-9C68-9BC9782026F4}" dt="2021-08-26T05:39:08.089" v="337"/>
        <pc:sldMkLst>
          <pc:docMk/>
          <pc:sldMk cId="945262638" sldId="1623"/>
        </pc:sldMkLst>
        <pc:picChg chg="add">
          <ac:chgData name="Hugo Bernier" userId="846ef6cd-3f11-462c-a4be-44fff9f1a751" providerId="ADAL" clId="{048AAEF9-36B3-4BA5-9C68-9BC9782026F4}" dt="2021-08-26T05:39:08.089" v="337"/>
          <ac:picMkLst>
            <pc:docMk/>
            <pc:sldMk cId="945262638" sldId="1623"/>
            <ac:picMk id="2050" creationId="{3B0EB9A0-D004-446D-AB47-4B170635692E}"/>
          </ac:picMkLst>
        </pc:picChg>
      </pc:sldChg>
      <pc:sldChg chg="addSp">
        <pc:chgData name="Hugo Bernier" userId="846ef6cd-3f11-462c-a4be-44fff9f1a751" providerId="ADAL" clId="{048AAEF9-36B3-4BA5-9C68-9BC9782026F4}" dt="2021-08-26T05:35:49.212" v="324"/>
        <pc:sldMkLst>
          <pc:docMk/>
          <pc:sldMk cId="2398087757" sldId="1623"/>
        </pc:sldMkLst>
        <pc:picChg chg="add">
          <ac:chgData name="Hugo Bernier" userId="846ef6cd-3f11-462c-a4be-44fff9f1a751" providerId="ADAL" clId="{048AAEF9-36B3-4BA5-9C68-9BC9782026F4}" dt="2021-08-26T05:35:49.212" v="324"/>
          <ac:picMkLst>
            <pc:docMk/>
            <pc:sldMk cId="2398087757" sldId="1623"/>
            <ac:picMk id="1026" creationId="{198E4E18-D484-4D5F-9BEA-3D87DE044551}"/>
          </ac:picMkLst>
        </pc:picChg>
      </pc:sldChg>
      <pc:sldChg chg="addSp delSp modSp add del mod delAnim modAnim">
        <pc:chgData name="Hugo Bernier" userId="846ef6cd-3f11-462c-a4be-44fff9f1a751" providerId="ADAL" clId="{048AAEF9-36B3-4BA5-9C68-9BC9782026F4}" dt="2021-08-26T05:57:17.469" v="425" actId="962"/>
        <pc:sldMkLst>
          <pc:docMk/>
          <pc:sldMk cId="2877399898" sldId="1623"/>
        </pc:sldMkLst>
        <pc:spChg chg="mod">
          <ac:chgData name="Hugo Bernier" userId="846ef6cd-3f11-462c-a4be-44fff9f1a751" providerId="ADAL" clId="{048AAEF9-36B3-4BA5-9C68-9BC9782026F4}" dt="2021-08-26T05:49:55.677" v="408"/>
          <ac:spMkLst>
            <pc:docMk/>
            <pc:sldMk cId="2877399898" sldId="1623"/>
            <ac:spMk id="18" creationId="{208A9E92-9D85-4055-8803-5F202D4A3C5B}"/>
          </ac:spMkLst>
        </pc:spChg>
        <pc:spChg chg="add del mod">
          <ac:chgData name="Hugo Bernier" userId="846ef6cd-3f11-462c-a4be-44fff9f1a751" providerId="ADAL" clId="{048AAEF9-36B3-4BA5-9C68-9BC9782026F4}" dt="2021-08-26T05:38:37.638" v="336" actId="478"/>
          <ac:spMkLst>
            <pc:docMk/>
            <pc:sldMk cId="2877399898" sldId="1623"/>
            <ac:spMk id="138" creationId="{5CD5E38E-D4A7-4649-B91C-AC4085B30C2C}"/>
          </ac:spMkLst>
        </pc:spChg>
        <pc:grpChg chg="add mod">
          <ac:chgData name="Hugo Bernier" userId="846ef6cd-3f11-462c-a4be-44fff9f1a751" providerId="ADAL" clId="{048AAEF9-36B3-4BA5-9C68-9BC9782026F4}" dt="2021-08-26T05:36:49.362" v="330" actId="1076"/>
          <ac:grpSpMkLst>
            <pc:docMk/>
            <pc:sldMk cId="2877399898" sldId="1623"/>
            <ac:grpSpMk id="20" creationId="{EBBCE7C8-F1D1-4441-81FD-3B3549D4AA0C}"/>
          </ac:grpSpMkLst>
        </pc:grpChg>
        <pc:picChg chg="add mod">
          <ac:chgData name="Hugo Bernier" userId="846ef6cd-3f11-462c-a4be-44fff9f1a751" providerId="ADAL" clId="{048AAEF9-36B3-4BA5-9C68-9BC9782026F4}" dt="2021-08-26T05:57:17.469" v="425" actId="962"/>
          <ac:picMkLst>
            <pc:docMk/>
            <pc:sldMk cId="2877399898" sldId="1623"/>
            <ac:picMk id="205" creationId="{E3272485-7DD3-40C8-AAC4-7418099DCDCB}"/>
          </ac:picMkLst>
        </pc:picChg>
        <pc:picChg chg="mod">
          <ac:chgData name="Hugo Bernier" userId="846ef6cd-3f11-462c-a4be-44fff9f1a751" providerId="ADAL" clId="{048AAEF9-36B3-4BA5-9C68-9BC9782026F4}" dt="2021-08-26T05:57:09.053" v="424" actId="962"/>
          <ac:picMkLst>
            <pc:docMk/>
            <pc:sldMk cId="2877399898" sldId="1623"/>
            <ac:picMk id="1026" creationId="{198E4E18-D484-4D5F-9BEA-3D87DE044551}"/>
          </ac:picMkLst>
        </pc:picChg>
        <pc:picChg chg="mod">
          <ac:chgData name="Hugo Bernier" userId="846ef6cd-3f11-462c-a4be-44fff9f1a751" providerId="ADAL" clId="{048AAEF9-36B3-4BA5-9C68-9BC9782026F4}" dt="2021-08-26T05:55:34.971" v="421" actId="962"/>
          <ac:picMkLst>
            <pc:docMk/>
            <pc:sldMk cId="2877399898" sldId="1623"/>
            <ac:picMk id="2050" creationId="{3B0EB9A0-D004-446D-AB47-4B170635692E}"/>
          </ac:picMkLst>
        </pc:picChg>
        <pc:picChg chg="mod modVis">
          <ac:chgData name="Hugo Bernier" userId="846ef6cd-3f11-462c-a4be-44fff9f1a751" providerId="ADAL" clId="{048AAEF9-36B3-4BA5-9C68-9BC9782026F4}" dt="2021-08-26T05:55:23.217" v="420" actId="1076"/>
          <ac:picMkLst>
            <pc:docMk/>
            <pc:sldMk cId="2877399898" sldId="1623"/>
            <ac:picMk id="3074" creationId="{AEF15D69-6AFA-4E42-BF18-7EC979D07F7E}"/>
          </ac:picMkLst>
        </pc:picChg>
      </pc:sldChg>
      <pc:sldChg chg="addSp">
        <pc:chgData name="Hugo Bernier" userId="846ef6cd-3f11-462c-a4be-44fff9f1a751" providerId="ADAL" clId="{048AAEF9-36B3-4BA5-9C68-9BC9782026F4}" dt="2021-08-26T05:43:27.796" v="358"/>
        <pc:sldMkLst>
          <pc:docMk/>
          <pc:sldMk cId="3899370615" sldId="1623"/>
        </pc:sldMkLst>
        <pc:picChg chg="add">
          <ac:chgData name="Hugo Bernier" userId="846ef6cd-3f11-462c-a4be-44fff9f1a751" providerId="ADAL" clId="{048AAEF9-36B3-4BA5-9C68-9BC9782026F4}" dt="2021-08-26T05:43:27.796" v="358"/>
          <ac:picMkLst>
            <pc:docMk/>
            <pc:sldMk cId="3899370615" sldId="1623"/>
            <ac:picMk id="3074" creationId="{AEF15D69-6AFA-4E42-BF18-7EC979D07F7E}"/>
          </ac:picMkLst>
        </pc:picChg>
      </pc:sldChg>
      <pc:sldChg chg="addSp delSp modSp mod modAnim modNotesTx">
        <pc:chgData name="Hugo Bernier" userId="846ef6cd-3f11-462c-a4be-44fff9f1a751" providerId="ADAL" clId="{048AAEF9-36B3-4BA5-9C68-9BC9782026F4}" dt="2021-08-26T14:09:31.635" v="527" actId="20577"/>
        <pc:sldMkLst>
          <pc:docMk/>
          <pc:sldMk cId="2636939237" sldId="2076137579"/>
        </pc:sldMkLst>
        <pc:spChg chg="mod">
          <ac:chgData name="Hugo Bernier" userId="846ef6cd-3f11-462c-a4be-44fff9f1a751" providerId="ADAL" clId="{048AAEF9-36B3-4BA5-9C68-9BC9782026F4}" dt="2021-08-26T05:34:09.936" v="322" actId="2710"/>
          <ac:spMkLst>
            <pc:docMk/>
            <pc:sldMk cId="2636939237" sldId="2076137579"/>
            <ac:spMk id="3" creationId="{CBDC9C38-872E-4048-96FE-C321FEF21EC1}"/>
          </ac:spMkLst>
        </pc:spChg>
        <pc:spChg chg="del">
          <ac:chgData name="Hugo Bernier" userId="846ef6cd-3f11-462c-a4be-44fff9f1a751" providerId="ADAL" clId="{048AAEF9-36B3-4BA5-9C68-9BC9782026F4}" dt="2021-08-26T03:31:23.147" v="0" actId="478"/>
          <ac:spMkLst>
            <pc:docMk/>
            <pc:sldMk cId="2636939237" sldId="2076137579"/>
            <ac:spMk id="4" creationId="{5DD7A4E4-9BC8-4FF5-BEA9-70ACB8FFFD1D}"/>
          </ac:spMkLst>
        </pc:spChg>
        <pc:spChg chg="mod">
          <ac:chgData name="Hugo Bernier" userId="846ef6cd-3f11-462c-a4be-44fff9f1a751" providerId="ADAL" clId="{048AAEF9-36B3-4BA5-9C68-9BC9782026F4}" dt="2021-08-26T05:32:51.429" v="312"/>
          <ac:spMkLst>
            <pc:docMk/>
            <pc:sldMk cId="2636939237" sldId="2076137579"/>
            <ac:spMk id="5" creationId="{D99E2DB0-70F3-400F-878F-33AE8632B7BC}"/>
          </ac:spMkLst>
        </pc:spChg>
        <pc:spChg chg="add del mod">
          <ac:chgData name="Hugo Bernier" userId="846ef6cd-3f11-462c-a4be-44fff9f1a751" providerId="ADAL" clId="{048AAEF9-36B3-4BA5-9C68-9BC9782026F4}" dt="2021-08-26T04:24:46.967" v="38" actId="478"/>
          <ac:spMkLst>
            <pc:docMk/>
            <pc:sldMk cId="2636939237" sldId="2076137579"/>
            <ac:spMk id="19" creationId="{2C7B5962-1141-4998-8116-B90CB4C30E1F}"/>
          </ac:spMkLst>
        </pc:spChg>
        <pc:spChg chg="add mod">
          <ac:chgData name="Hugo Bernier" userId="846ef6cd-3f11-462c-a4be-44fff9f1a751" providerId="ADAL" clId="{048AAEF9-36B3-4BA5-9C68-9BC9782026F4}" dt="2021-08-26T06:01:12.258" v="447" actId="1076"/>
          <ac:spMkLst>
            <pc:docMk/>
            <pc:sldMk cId="2636939237" sldId="2076137579"/>
            <ac:spMk id="21" creationId="{E3102ADF-12A8-486B-B412-C429AD2FB88C}"/>
          </ac:spMkLst>
        </pc:spChg>
        <pc:spChg chg="add mod">
          <ac:chgData name="Hugo Bernier" userId="846ef6cd-3f11-462c-a4be-44fff9f1a751" providerId="ADAL" clId="{048AAEF9-36B3-4BA5-9C68-9BC9782026F4}" dt="2021-08-26T06:01:12.258" v="447" actId="1076"/>
          <ac:spMkLst>
            <pc:docMk/>
            <pc:sldMk cId="2636939237" sldId="2076137579"/>
            <ac:spMk id="60" creationId="{6F04EA2C-C00A-447A-B838-6A812213A833}"/>
          </ac:spMkLst>
        </pc:spChg>
        <pc:grpChg chg="add del">
          <ac:chgData name="Hugo Bernier" userId="846ef6cd-3f11-462c-a4be-44fff9f1a751" providerId="ADAL" clId="{048AAEF9-36B3-4BA5-9C68-9BC9782026F4}" dt="2021-08-26T05:32:00.693" v="307" actId="164"/>
          <ac:grpSpMkLst>
            <pc:docMk/>
            <pc:sldMk cId="2636939237" sldId="2076137579"/>
            <ac:grpSpMk id="48" creationId="{53557A70-DC87-4559-88F1-630AE753AF76}"/>
          </ac:grpSpMkLst>
        </pc:grpChg>
        <pc:grpChg chg="add mod">
          <ac:chgData name="Hugo Bernier" userId="846ef6cd-3f11-462c-a4be-44fff9f1a751" providerId="ADAL" clId="{048AAEF9-36B3-4BA5-9C68-9BC9782026F4}" dt="2021-08-26T05:33:31.555" v="320" actId="339"/>
          <ac:grpSpMkLst>
            <pc:docMk/>
            <pc:sldMk cId="2636939237" sldId="2076137579"/>
            <ac:grpSpMk id="52" creationId="{C9911007-B569-4E4B-95CA-7DAED70D4949}"/>
          </ac:grpSpMkLst>
        </pc:grpChg>
        <pc:grpChg chg="del mod">
          <ac:chgData name="Hugo Bernier" userId="846ef6cd-3f11-462c-a4be-44fff9f1a751" providerId="ADAL" clId="{048AAEF9-36B3-4BA5-9C68-9BC9782026F4}" dt="2021-08-26T04:59:49.594" v="88" actId="165"/>
          <ac:grpSpMkLst>
            <pc:docMk/>
            <pc:sldMk cId="2636939237" sldId="2076137579"/>
            <ac:grpSpMk id="58" creationId="{EA665CB2-B8DA-4899-9BC5-FE1F128A65E2}"/>
          </ac:grpSpMkLst>
        </pc:grpChg>
        <pc:grpChg chg="add mod">
          <ac:chgData name="Hugo Bernier" userId="846ef6cd-3f11-462c-a4be-44fff9f1a751" providerId="ADAL" clId="{048AAEF9-36B3-4BA5-9C68-9BC9782026F4}" dt="2021-08-26T05:59:32.292" v="434" actId="1076"/>
          <ac:grpSpMkLst>
            <pc:docMk/>
            <pc:sldMk cId="2636939237" sldId="2076137579"/>
            <ac:grpSpMk id="62" creationId="{9DA5D4C4-1A5A-48A5-9846-DFB5C241DD71}"/>
          </ac:grpSpMkLst>
        </pc:grpChg>
        <pc:grpChg chg="add">
          <ac:chgData name="Hugo Bernier" userId="846ef6cd-3f11-462c-a4be-44fff9f1a751" providerId="ADAL" clId="{048AAEF9-36B3-4BA5-9C68-9BC9782026F4}" dt="2021-08-26T05:59:52.123" v="436" actId="164"/>
          <ac:grpSpMkLst>
            <pc:docMk/>
            <pc:sldMk cId="2636939237" sldId="2076137579"/>
            <ac:grpSpMk id="63" creationId="{6ED8ABAB-C51B-4D8A-B611-AC9687B8634B}"/>
          </ac:grpSpMkLst>
        </pc:grpChg>
        <pc:graphicFrameChg chg="add mod">
          <ac:chgData name="Hugo Bernier" userId="846ef6cd-3f11-462c-a4be-44fff9f1a751" providerId="ADAL" clId="{048AAEF9-36B3-4BA5-9C68-9BC9782026F4}" dt="2021-08-26T06:00:10.972" v="439" actId="1076"/>
          <ac:graphicFrameMkLst>
            <pc:docMk/>
            <pc:sldMk cId="2636939237" sldId="2076137579"/>
            <ac:graphicFrameMk id="61" creationId="{304DE0D3-EB39-47D1-A54C-3716D2A47AD0}"/>
          </ac:graphicFrameMkLst>
        </pc:graphicFrameChg>
        <pc:picChg chg="add mod topLvl modCrop">
          <ac:chgData name="Hugo Bernier" userId="846ef6cd-3f11-462c-a4be-44fff9f1a751" providerId="ADAL" clId="{048AAEF9-36B3-4BA5-9C68-9BC9782026F4}" dt="2021-08-26T05:32:00.693" v="307" actId="164"/>
          <ac:picMkLst>
            <pc:docMk/>
            <pc:sldMk cId="2636939237" sldId="2076137579"/>
            <ac:picMk id="24" creationId="{E87DC53B-B9AB-4E51-909C-8F104B9BAD35}"/>
          </ac:picMkLst>
        </pc:picChg>
        <pc:picChg chg="add del topLvl">
          <ac:chgData name="Hugo Bernier" userId="846ef6cd-3f11-462c-a4be-44fff9f1a751" providerId="ADAL" clId="{048AAEF9-36B3-4BA5-9C68-9BC9782026F4}" dt="2021-08-26T04:59:58.566" v="91" actId="478"/>
          <ac:picMkLst>
            <pc:docMk/>
            <pc:sldMk cId="2636939237" sldId="2076137579"/>
            <ac:picMk id="25" creationId="{9CDFA1A3-5889-48B5-9B14-4DFA9CBB0003}"/>
          </ac:picMkLst>
        </pc:picChg>
        <pc:picChg chg="mod">
          <ac:chgData name="Hugo Bernier" userId="846ef6cd-3f11-462c-a4be-44fff9f1a751" providerId="ADAL" clId="{048AAEF9-36B3-4BA5-9C68-9BC9782026F4}" dt="2021-08-26T05:02:08.035" v="143" actId="1076"/>
          <ac:picMkLst>
            <pc:docMk/>
            <pc:sldMk cId="2636939237" sldId="2076137579"/>
            <ac:picMk id="32" creationId="{1C8A8DDC-AFDC-463F-9C81-ACFC9D208E3B}"/>
          </ac:picMkLst>
        </pc:picChg>
        <pc:picChg chg="mod">
          <ac:chgData name="Hugo Bernier" userId="846ef6cd-3f11-462c-a4be-44fff9f1a751" providerId="ADAL" clId="{048AAEF9-36B3-4BA5-9C68-9BC9782026F4}" dt="2021-08-26T05:10:06.498" v="217" actId="1038"/>
          <ac:picMkLst>
            <pc:docMk/>
            <pc:sldMk cId="2636939237" sldId="2076137579"/>
            <ac:picMk id="33" creationId="{6B1F3093-F79F-44B1-BE20-443071F6A2F4}"/>
          </ac:picMkLst>
        </pc:picChg>
        <pc:picChg chg="add mod topLvl">
          <ac:chgData name="Hugo Bernier" userId="846ef6cd-3f11-462c-a4be-44fff9f1a751" providerId="ADAL" clId="{048AAEF9-36B3-4BA5-9C68-9BC9782026F4}" dt="2021-08-26T05:32:00.693" v="307" actId="164"/>
          <ac:picMkLst>
            <pc:docMk/>
            <pc:sldMk cId="2636939237" sldId="2076137579"/>
            <ac:picMk id="38" creationId="{72D97749-A1A5-4459-970D-CD53880D5457}"/>
          </ac:picMkLst>
        </pc:picChg>
        <pc:picChg chg="add del topLvl">
          <ac:chgData name="Hugo Bernier" userId="846ef6cd-3f11-462c-a4be-44fff9f1a751" providerId="ADAL" clId="{048AAEF9-36B3-4BA5-9C68-9BC9782026F4}" dt="2021-08-26T05:02:48.067" v="148" actId="478"/>
          <ac:picMkLst>
            <pc:docMk/>
            <pc:sldMk cId="2636939237" sldId="2076137579"/>
            <ac:picMk id="40" creationId="{D7427510-0053-4A41-8D2A-D7F4777E6556}"/>
          </ac:picMkLst>
        </pc:picChg>
        <pc:picChg chg="mod">
          <ac:chgData name="Hugo Bernier" userId="846ef6cd-3f11-462c-a4be-44fff9f1a751" providerId="ADAL" clId="{048AAEF9-36B3-4BA5-9C68-9BC9782026F4}" dt="2021-08-26T05:21:43.056" v="290" actId="1076"/>
          <ac:picMkLst>
            <pc:docMk/>
            <pc:sldMk cId="2636939237" sldId="2076137579"/>
            <ac:picMk id="42" creationId="{C1D92697-A3F3-4C62-AFB8-F4772E07A236}"/>
          </ac:picMkLst>
        </pc:picChg>
        <pc:picChg chg="add mod">
          <ac:chgData name="Hugo Bernier" userId="846ef6cd-3f11-462c-a4be-44fff9f1a751" providerId="ADAL" clId="{048AAEF9-36B3-4BA5-9C68-9BC9782026F4}" dt="2021-08-26T05:33:23.325" v="319" actId="1076"/>
          <ac:picMkLst>
            <pc:docMk/>
            <pc:sldMk cId="2636939237" sldId="2076137579"/>
            <ac:picMk id="47" creationId="{74819398-D41F-491D-9BCF-D0F36BAA7967}"/>
          </ac:picMkLst>
        </pc:picChg>
        <pc:picChg chg="mod">
          <ac:chgData name="Hugo Bernier" userId="846ef6cd-3f11-462c-a4be-44fff9f1a751" providerId="ADAL" clId="{048AAEF9-36B3-4BA5-9C68-9BC9782026F4}" dt="2021-08-26T03:31:36.524" v="4" actId="1076"/>
          <ac:picMkLst>
            <pc:docMk/>
            <pc:sldMk cId="2636939237" sldId="2076137579"/>
            <ac:picMk id="49" creationId="{B107DBC6-6BA1-43C8-BECB-DA10BD715758}"/>
          </ac:picMkLst>
        </pc:picChg>
        <pc:picChg chg="add mod">
          <ac:chgData name="Hugo Bernier" userId="846ef6cd-3f11-462c-a4be-44fff9f1a751" providerId="ADAL" clId="{048AAEF9-36B3-4BA5-9C68-9BC9782026F4}" dt="2021-08-26T05:09:57.948" v="208" actId="1036"/>
          <ac:picMkLst>
            <pc:docMk/>
            <pc:sldMk cId="2636939237" sldId="2076137579"/>
            <ac:picMk id="53" creationId="{BBBC493E-5150-458A-AC20-DF479C572EED}"/>
          </ac:picMkLst>
        </pc:picChg>
        <pc:picChg chg="add del topLvl">
          <ac:chgData name="Hugo Bernier" userId="846ef6cd-3f11-462c-a4be-44fff9f1a751" providerId="ADAL" clId="{048AAEF9-36B3-4BA5-9C68-9BC9782026F4}" dt="2021-08-26T04:59:59.358" v="92" actId="478"/>
          <ac:picMkLst>
            <pc:docMk/>
            <pc:sldMk cId="2636939237" sldId="2076137579"/>
            <ac:picMk id="54" creationId="{73510CA6-2AB5-482B-856B-213417DA3731}"/>
          </ac:picMkLst>
        </pc:picChg>
        <pc:picChg chg="add del topLvl">
          <ac:chgData name="Hugo Bernier" userId="846ef6cd-3f11-462c-a4be-44fff9f1a751" providerId="ADAL" clId="{048AAEF9-36B3-4BA5-9C68-9BC9782026F4}" dt="2021-08-26T04:59:59.928" v="93" actId="478"/>
          <ac:picMkLst>
            <pc:docMk/>
            <pc:sldMk cId="2636939237" sldId="2076137579"/>
            <ac:picMk id="56" creationId="{78FC1106-E845-42B7-82B7-97F8EE5C4E0F}"/>
          </ac:picMkLst>
        </pc:picChg>
        <pc:picChg chg="mod">
          <ac:chgData name="Hugo Bernier" userId="846ef6cd-3f11-462c-a4be-44fff9f1a751" providerId="ADAL" clId="{048AAEF9-36B3-4BA5-9C68-9BC9782026F4}" dt="2021-08-26T03:31:35.076" v="3" actId="1076"/>
          <ac:picMkLst>
            <pc:docMk/>
            <pc:sldMk cId="2636939237" sldId="2076137579"/>
            <ac:picMk id="57" creationId="{F75BB09E-985C-4106-AF90-713DE0AD28B6}"/>
          </ac:picMkLst>
        </pc:picChg>
        <pc:picChg chg="add mod">
          <ac:chgData name="Hugo Bernier" userId="846ef6cd-3f11-462c-a4be-44fff9f1a751" providerId="ADAL" clId="{048AAEF9-36B3-4BA5-9C68-9BC9782026F4}" dt="2021-08-26T05:21:49.136" v="291" actId="571"/>
          <ac:picMkLst>
            <pc:docMk/>
            <pc:sldMk cId="2636939237" sldId="2076137579"/>
            <ac:picMk id="59" creationId="{8159DC71-B43C-4A9C-9B21-2A6E46CDE4DF}"/>
          </ac:picMkLst>
        </pc:picChg>
      </pc:sldChg>
    </pc:docChg>
  </pc:docChgLst>
  <pc:docChgLst>
    <pc:chgData name="David Warner" userId="S::david_dwarnerii.com#ext#@microsoft.onmicrosoft.com::acafcf14-4098-4a83-9425-e73571277a06" providerId="AD" clId="Web-{98CD9222-A184-4E37-BCBC-45C00AEB53C5}"/>
    <pc:docChg chg="modSld">
      <pc:chgData name="David Warner" userId="S::david_dwarnerii.com#ext#@microsoft.onmicrosoft.com::acafcf14-4098-4a83-9425-e73571277a06" providerId="AD" clId="Web-{98CD9222-A184-4E37-BCBC-45C00AEB53C5}" dt="2021-12-09T17:05:12.848" v="212"/>
      <pc:docMkLst>
        <pc:docMk/>
      </pc:docMkLst>
      <pc:sldChg chg="modSp">
        <pc:chgData name="David Warner" userId="S::david_dwarnerii.com#ext#@microsoft.onmicrosoft.com::acafcf14-4098-4a83-9425-e73571277a06" providerId="AD" clId="Web-{98CD9222-A184-4E37-BCBC-45C00AEB53C5}" dt="2021-12-09T17:01:59.619" v="171" actId="20577"/>
        <pc:sldMkLst>
          <pc:docMk/>
          <pc:sldMk cId="2967945684" sldId="277"/>
        </pc:sldMkLst>
        <pc:spChg chg="mod">
          <ac:chgData name="David Warner" userId="S::david_dwarnerii.com#ext#@microsoft.onmicrosoft.com::acafcf14-4098-4a83-9425-e73571277a06" providerId="AD" clId="Web-{98CD9222-A184-4E37-BCBC-45C00AEB53C5}" dt="2021-12-09T17:01:59.619" v="17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8CD9222-A184-4E37-BCBC-45C00AEB53C5}" dt="2021-12-09T16:57:32.308" v="1" actId="20577"/>
        <pc:sldMkLst>
          <pc:docMk/>
          <pc:sldMk cId="287163252" sldId="1567"/>
        </pc:sldMkLst>
        <pc:spChg chg="mod">
          <ac:chgData name="David Warner" userId="S::david_dwarnerii.com#ext#@microsoft.onmicrosoft.com::acafcf14-4098-4a83-9425-e73571277a06" providerId="AD" clId="Web-{98CD9222-A184-4E37-BCBC-45C00AEB53C5}" dt="2021-12-09T16:57:32.308"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8CD9222-A184-4E37-BCBC-45C00AEB53C5}" dt="2021-12-09T17:05:00.081" v="206"/>
        <pc:sldMkLst>
          <pc:docMk/>
          <pc:sldMk cId="2877399898" sldId="1623"/>
        </pc:sldMkLst>
        <pc:spChg chg="add">
          <ac:chgData name="David Warner" userId="S::david_dwarnerii.com#ext#@microsoft.onmicrosoft.com::acafcf14-4098-4a83-9425-e73571277a06" providerId="AD" clId="Web-{98CD9222-A184-4E37-BCBC-45C00AEB53C5}" dt="2021-12-09T17:05:00.081" v="206"/>
          <ac:spMkLst>
            <pc:docMk/>
            <pc:sldMk cId="2877399898" sldId="1623"/>
            <ac:spMk id="138" creationId="{4E9CB926-CA42-423F-B8EB-780248B3D671}"/>
          </ac:spMkLst>
        </pc:spChg>
      </pc:sldChg>
      <pc:sldChg chg="addSp">
        <pc:chgData name="David Warner" userId="S::david_dwarnerii.com#ext#@microsoft.onmicrosoft.com::acafcf14-4098-4a83-9425-e73571277a06" providerId="AD" clId="Web-{98CD9222-A184-4E37-BCBC-45C00AEB53C5}" dt="2021-12-09T17:04:58.222" v="205"/>
        <pc:sldMkLst>
          <pc:docMk/>
          <pc:sldMk cId="2253365439" sldId="1642"/>
        </pc:sldMkLst>
        <pc:spChg chg="add">
          <ac:chgData name="David Warner" userId="S::david_dwarnerii.com#ext#@microsoft.onmicrosoft.com::acafcf14-4098-4a83-9425-e73571277a06" providerId="AD" clId="Web-{98CD9222-A184-4E37-BCBC-45C00AEB53C5}" dt="2021-12-09T17:04:58.222" v="205"/>
          <ac:spMkLst>
            <pc:docMk/>
            <pc:sldMk cId="2253365439" sldId="1642"/>
            <ac:spMk id="4" creationId="{2E17CCEE-8877-441D-815A-D91793CCDB0A}"/>
          </ac:spMkLst>
        </pc:spChg>
      </pc:sldChg>
      <pc:sldChg chg="modSp">
        <pc:chgData name="David Warner" userId="S::david_dwarnerii.com#ext#@microsoft.onmicrosoft.com::acafcf14-4098-4a83-9425-e73571277a06" providerId="AD" clId="Web-{98CD9222-A184-4E37-BCBC-45C00AEB53C5}" dt="2021-12-09T17:01:32.039" v="165"/>
        <pc:sldMkLst>
          <pc:docMk/>
          <pc:sldMk cId="10702720" sldId="2079"/>
        </pc:sldMkLst>
        <pc:spChg chg="mod">
          <ac:chgData name="David Warner" userId="S::david_dwarnerii.com#ext#@microsoft.onmicrosoft.com::acafcf14-4098-4a83-9425-e73571277a06" providerId="AD" clId="Web-{98CD9222-A184-4E37-BCBC-45C00AEB53C5}" dt="2021-12-09T17:00:58.631" v="158" actId="1076"/>
          <ac:spMkLst>
            <pc:docMk/>
            <pc:sldMk cId="10702720" sldId="2079"/>
            <ac:spMk id="8" creationId="{00000000-0000-0000-0000-000000000000}"/>
          </ac:spMkLst>
        </pc:spChg>
        <pc:picChg chg="mod">
          <ac:chgData name="David Warner" userId="S::david_dwarnerii.com#ext#@microsoft.onmicrosoft.com::acafcf14-4098-4a83-9425-e73571277a06" providerId="AD" clId="Web-{98CD9222-A184-4E37-BCBC-45C00AEB53C5}" dt="2021-12-09T17:01:22.335" v="164"/>
          <ac:picMkLst>
            <pc:docMk/>
            <pc:sldMk cId="10702720" sldId="2079"/>
            <ac:picMk id="2" creationId="{619630DA-55FA-465E-83F2-A89A5DE2BB6A}"/>
          </ac:picMkLst>
        </pc:picChg>
        <pc:picChg chg="mod">
          <ac:chgData name="David Warner" userId="S::david_dwarnerii.com#ext#@microsoft.onmicrosoft.com::acafcf14-4098-4a83-9425-e73571277a06" providerId="AD" clId="Web-{98CD9222-A184-4E37-BCBC-45C00AEB53C5}" dt="2021-12-09T17:01:14.460" v="162" actId="1076"/>
          <ac:picMkLst>
            <pc:docMk/>
            <pc:sldMk cId="10702720" sldId="2079"/>
            <ac:picMk id="14" creationId="{EEAC9D0E-406B-4555-91AF-DEDA862B087C}"/>
          </ac:picMkLst>
        </pc:picChg>
        <pc:picChg chg="mod">
          <ac:chgData name="David Warner" userId="S::david_dwarnerii.com#ext#@microsoft.onmicrosoft.com::acafcf14-4098-4a83-9425-e73571277a06" providerId="AD" clId="Web-{98CD9222-A184-4E37-BCBC-45C00AEB53C5}" dt="2021-12-09T17:01:14.476" v="163" actId="1076"/>
          <ac:picMkLst>
            <pc:docMk/>
            <pc:sldMk cId="10702720" sldId="2079"/>
            <ac:picMk id="15" creationId="{A76B4736-46B7-4A10-B766-80EFB476F665}"/>
          </ac:picMkLst>
        </pc:picChg>
        <pc:picChg chg="mod">
          <ac:chgData name="David Warner" userId="S::david_dwarnerii.com#ext#@microsoft.onmicrosoft.com::acafcf14-4098-4a83-9425-e73571277a06" providerId="AD" clId="Web-{98CD9222-A184-4E37-BCBC-45C00AEB53C5}" dt="2021-12-09T17:01:32.039" v="165"/>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8CD9222-A184-4E37-BCBC-45C00AEB53C5}" dt="2021-12-09T17:04:55.941" v="204"/>
        <pc:sldMkLst>
          <pc:docMk/>
          <pc:sldMk cId="4037611923" sldId="3334"/>
        </pc:sldMkLst>
        <pc:spChg chg="add">
          <ac:chgData name="David Warner" userId="S::david_dwarnerii.com#ext#@microsoft.onmicrosoft.com::acafcf14-4098-4a83-9425-e73571277a06" providerId="AD" clId="Web-{98CD9222-A184-4E37-BCBC-45C00AEB53C5}" dt="2021-12-09T17:04:55.941" v="204"/>
          <ac:spMkLst>
            <pc:docMk/>
            <pc:sldMk cId="4037611923" sldId="3334"/>
            <ac:spMk id="4" creationId="{36206628-77EB-4358-8B68-C25AE717E25C}"/>
          </ac:spMkLst>
        </pc:spChg>
      </pc:sldChg>
      <pc:sldChg chg="modSp">
        <pc:chgData name="David Warner" userId="S::david_dwarnerii.com#ext#@microsoft.onmicrosoft.com::acafcf14-4098-4a83-9425-e73571277a06" providerId="AD" clId="Web-{98CD9222-A184-4E37-BCBC-45C00AEB53C5}" dt="2021-12-09T17:04:37.705" v="200"/>
        <pc:sldMkLst>
          <pc:docMk/>
          <pc:sldMk cId="778883926" sldId="2076136264"/>
        </pc:sldMkLst>
        <pc:spChg chg="mod">
          <ac:chgData name="David Warner" userId="S::david_dwarnerii.com#ext#@microsoft.onmicrosoft.com::acafcf14-4098-4a83-9425-e73571277a06" providerId="AD" clId="Web-{98CD9222-A184-4E37-BCBC-45C00AEB53C5}" dt="2021-12-09T17:04:02.953" v="19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8CD9222-A184-4E37-BCBC-45C00AEB53C5}" dt="2021-12-09T17:04:30.220" v="1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8CD9222-A184-4E37-BCBC-45C00AEB53C5}" dt="2021-12-09T17:04:13.298" v="19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98CD9222-A184-4E37-BCBC-45C00AEB53C5}" dt="2021-12-09T17:04:37.705" v="200"/>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8CD9222-A184-4E37-BCBC-45C00AEB53C5}" dt="2021-12-09T17:04:13.329" v="196" actId="1076"/>
          <ac:picMkLst>
            <pc:docMk/>
            <pc:sldMk cId="778883926" sldId="2076136264"/>
            <ac:picMk id="10" creationId="{6C2382DB-3FDC-44A6-8D7F-D029FD937F7D}"/>
          </ac:picMkLst>
        </pc:picChg>
      </pc:sldChg>
      <pc:sldChg chg="delSp">
        <pc:chgData name="David Warner" userId="S::david_dwarnerii.com#ext#@microsoft.onmicrosoft.com::acafcf14-4098-4a83-9425-e73571277a06" providerId="AD" clId="Web-{98CD9222-A184-4E37-BCBC-45C00AEB53C5}" dt="2021-12-09T17:02:09.979" v="174"/>
        <pc:sldMkLst>
          <pc:docMk/>
          <pc:sldMk cId="4039685786" sldId="2076136275"/>
        </pc:sldMkLst>
        <pc:spChg chg="del">
          <ac:chgData name="David Warner" userId="S::david_dwarnerii.com#ext#@microsoft.onmicrosoft.com::acafcf14-4098-4a83-9425-e73571277a06" providerId="AD" clId="Web-{98CD9222-A184-4E37-BCBC-45C00AEB53C5}" dt="2021-12-09T17:02:09.260" v="173"/>
          <ac:spMkLst>
            <pc:docMk/>
            <pc:sldMk cId="4039685786" sldId="2076136275"/>
            <ac:spMk id="11" creationId="{2F82179B-0BE3-4CEB-B3AA-0444A28FC543}"/>
          </ac:spMkLst>
        </pc:spChg>
        <pc:spChg chg="del">
          <ac:chgData name="David Warner" userId="S::david_dwarnerii.com#ext#@microsoft.onmicrosoft.com::acafcf14-4098-4a83-9425-e73571277a06" providerId="AD" clId="Web-{98CD9222-A184-4E37-BCBC-45C00AEB53C5}" dt="2021-12-09T17:02:09.979" v="174"/>
          <ac:spMkLst>
            <pc:docMk/>
            <pc:sldMk cId="4039685786" sldId="2076136275"/>
            <ac:spMk id="13" creationId="{CD7CD2D0-8352-42E9-B8F1-4B2E0D0C27A8}"/>
          </ac:spMkLst>
        </pc:spChg>
        <pc:picChg chg="del">
          <ac:chgData name="David Warner" userId="S::david_dwarnerii.com#ext#@microsoft.onmicrosoft.com::acafcf14-4098-4a83-9425-e73571277a06" providerId="AD" clId="Web-{98CD9222-A184-4E37-BCBC-45C00AEB53C5}" dt="2021-12-09T17:02:05.369" v="172"/>
          <ac:picMkLst>
            <pc:docMk/>
            <pc:sldMk cId="4039685786" sldId="2076136275"/>
            <ac:picMk id="1026" creationId="{1CFAC2B5-4E12-45E2-B418-3D071C7875E6}"/>
          </ac:picMkLst>
        </pc:picChg>
      </pc:sldChg>
      <pc:sldChg chg="addSp">
        <pc:chgData name="David Warner" userId="S::david_dwarnerii.com#ext#@microsoft.onmicrosoft.com::acafcf14-4098-4a83-9425-e73571277a06" providerId="AD" clId="Web-{98CD9222-A184-4E37-BCBC-45C00AEB53C5}" dt="2021-12-09T17:05:02.847" v="207"/>
        <pc:sldMkLst>
          <pc:docMk/>
          <pc:sldMk cId="1844493077" sldId="2076136276"/>
        </pc:sldMkLst>
        <pc:spChg chg="add">
          <ac:chgData name="David Warner" userId="S::david_dwarnerii.com#ext#@microsoft.onmicrosoft.com::acafcf14-4098-4a83-9425-e73571277a06" providerId="AD" clId="Web-{98CD9222-A184-4E37-BCBC-45C00AEB53C5}" dt="2021-12-09T17:05:02.847" v="207"/>
          <ac:spMkLst>
            <pc:docMk/>
            <pc:sldMk cId="1844493077" sldId="2076136276"/>
            <ac:spMk id="3" creationId="{197839DF-8159-4B0D-A9BC-658DFAA211B0}"/>
          </ac:spMkLst>
        </pc:spChg>
      </pc:sldChg>
      <pc:sldChg chg="addSp">
        <pc:chgData name="David Warner" userId="S::david_dwarnerii.com#ext#@microsoft.onmicrosoft.com::acafcf14-4098-4a83-9425-e73571277a06" providerId="AD" clId="Web-{98CD9222-A184-4E37-BCBC-45C00AEB53C5}" dt="2021-12-09T17:04:52.940" v="203"/>
        <pc:sldMkLst>
          <pc:docMk/>
          <pc:sldMk cId="2925091645" sldId="2076136308"/>
        </pc:sldMkLst>
        <pc:spChg chg="add">
          <ac:chgData name="David Warner" userId="S::david_dwarnerii.com#ext#@microsoft.onmicrosoft.com::acafcf14-4098-4a83-9425-e73571277a06" providerId="AD" clId="Web-{98CD9222-A184-4E37-BCBC-45C00AEB53C5}" dt="2021-12-09T17:04:52.940" v="203"/>
          <ac:spMkLst>
            <pc:docMk/>
            <pc:sldMk cId="2925091645" sldId="2076136308"/>
            <ac:spMk id="20" creationId="{99EB8999-D507-461A-A10D-731BF4E9D8FB}"/>
          </ac:spMkLst>
        </pc:spChg>
      </pc:sldChg>
      <pc:sldChg chg="addSp">
        <pc:chgData name="David Warner" userId="S::david_dwarnerii.com#ext#@microsoft.onmicrosoft.com::acafcf14-4098-4a83-9425-e73571277a06" providerId="AD" clId="Web-{98CD9222-A184-4E37-BCBC-45C00AEB53C5}" dt="2021-12-09T17:04:50.378" v="202"/>
        <pc:sldMkLst>
          <pc:docMk/>
          <pc:sldMk cId="2636939237" sldId="2076137579"/>
        </pc:sldMkLst>
        <pc:spChg chg="add">
          <ac:chgData name="David Warner" userId="S::david_dwarnerii.com#ext#@microsoft.onmicrosoft.com::acafcf14-4098-4a83-9425-e73571277a06" providerId="AD" clId="Web-{98CD9222-A184-4E37-BCBC-45C00AEB53C5}" dt="2021-12-09T17:04:50.378" v="202"/>
          <ac:spMkLst>
            <pc:docMk/>
            <pc:sldMk cId="2636939237" sldId="2076137579"/>
            <ac:spMk id="4" creationId="{67AA333D-447D-45FB-8CA4-DF234A7EAB55}"/>
          </ac:spMkLst>
        </pc:spChg>
      </pc:sldChg>
      <pc:sldChg chg="addSp">
        <pc:chgData name="David Warner" userId="S::david_dwarnerii.com#ext#@microsoft.onmicrosoft.com::acafcf14-4098-4a83-9425-e73571277a06" providerId="AD" clId="Web-{98CD9222-A184-4E37-BCBC-45C00AEB53C5}" dt="2021-12-09T17:05:12.848" v="212"/>
        <pc:sldMkLst>
          <pc:docMk/>
          <pc:sldMk cId="2628391176" sldId="2076137756"/>
        </pc:sldMkLst>
        <pc:spChg chg="add">
          <ac:chgData name="David Warner" userId="S::david_dwarnerii.com#ext#@microsoft.onmicrosoft.com::acafcf14-4098-4a83-9425-e73571277a06" providerId="AD" clId="Web-{98CD9222-A184-4E37-BCBC-45C00AEB53C5}" dt="2021-12-09T17:05:12.848" v="212"/>
          <ac:spMkLst>
            <pc:docMk/>
            <pc:sldMk cId="2628391176" sldId="2076137756"/>
            <ac:spMk id="3" creationId="{28A523DE-C45C-47F2-AEA8-EBD5FCFB617E}"/>
          </ac:spMkLst>
        </pc:spChg>
      </pc:sldChg>
      <pc:sldChg chg="addSp">
        <pc:chgData name="David Warner" userId="S::david_dwarnerii.com#ext#@microsoft.onmicrosoft.com::acafcf14-4098-4a83-9425-e73571277a06" providerId="AD" clId="Web-{98CD9222-A184-4E37-BCBC-45C00AEB53C5}" dt="2021-12-09T17:05:08.316" v="210"/>
        <pc:sldMkLst>
          <pc:docMk/>
          <pc:sldMk cId="1814675271" sldId="2076137763"/>
        </pc:sldMkLst>
        <pc:spChg chg="add">
          <ac:chgData name="David Warner" userId="S::david_dwarnerii.com#ext#@microsoft.onmicrosoft.com::acafcf14-4098-4a83-9425-e73571277a06" providerId="AD" clId="Web-{98CD9222-A184-4E37-BCBC-45C00AEB53C5}" dt="2021-12-09T17:05:08.316" v="210"/>
          <ac:spMkLst>
            <pc:docMk/>
            <pc:sldMk cId="1814675271" sldId="2076137763"/>
            <ac:spMk id="7" creationId="{A376B31F-B672-4BF3-A811-49E6D531D12B}"/>
          </ac:spMkLst>
        </pc:spChg>
      </pc:sldChg>
      <pc:sldChg chg="addSp">
        <pc:chgData name="David Warner" userId="S::david_dwarnerii.com#ext#@microsoft.onmicrosoft.com::acafcf14-4098-4a83-9425-e73571277a06" providerId="AD" clId="Web-{98CD9222-A184-4E37-BCBC-45C00AEB53C5}" dt="2021-12-09T17:05:10.926" v="211"/>
        <pc:sldMkLst>
          <pc:docMk/>
          <pc:sldMk cId="1812315545" sldId="2134805597"/>
        </pc:sldMkLst>
        <pc:spChg chg="add">
          <ac:chgData name="David Warner" userId="S::david_dwarnerii.com#ext#@microsoft.onmicrosoft.com::acafcf14-4098-4a83-9425-e73571277a06" providerId="AD" clId="Web-{98CD9222-A184-4E37-BCBC-45C00AEB53C5}" dt="2021-12-09T17:05:10.926" v="211"/>
          <ac:spMkLst>
            <pc:docMk/>
            <pc:sldMk cId="1812315545" sldId="2134805597"/>
            <ac:spMk id="2" creationId="{CEC02B67-2A61-4E9F-990F-718552C0F706}"/>
          </ac:spMkLst>
        </pc:spChg>
      </pc:sldChg>
      <pc:sldChg chg="addSp">
        <pc:chgData name="David Warner" userId="S::david_dwarnerii.com#ext#@microsoft.onmicrosoft.com::acafcf14-4098-4a83-9425-e73571277a06" providerId="AD" clId="Web-{98CD9222-A184-4E37-BCBC-45C00AEB53C5}" dt="2021-12-09T17:04:49.221" v="201"/>
        <pc:sldMkLst>
          <pc:docMk/>
          <pc:sldMk cId="154491924" sldId="2134805599"/>
        </pc:sldMkLst>
        <pc:spChg chg="add">
          <ac:chgData name="David Warner" userId="S::david_dwarnerii.com#ext#@microsoft.onmicrosoft.com::acafcf14-4098-4a83-9425-e73571277a06" providerId="AD" clId="Web-{98CD9222-A184-4E37-BCBC-45C00AEB53C5}" dt="2021-12-09T17:04:49.221" v="201"/>
          <ac:spMkLst>
            <pc:docMk/>
            <pc:sldMk cId="154491924" sldId="2134805599"/>
            <ac:spMk id="19" creationId="{A75AE6FC-4A33-4FFB-AED4-0E3BBAD4D33C}"/>
          </ac:spMkLst>
        </pc:spChg>
      </pc:sldChg>
      <pc:sldChg chg="addSp">
        <pc:chgData name="David Warner" userId="S::david_dwarnerii.com#ext#@microsoft.onmicrosoft.com::acafcf14-4098-4a83-9425-e73571277a06" providerId="AD" clId="Web-{98CD9222-A184-4E37-BCBC-45C00AEB53C5}" dt="2021-12-09T17:05:06.285" v="209"/>
        <pc:sldMkLst>
          <pc:docMk/>
          <pc:sldMk cId="837812005" sldId="2134805600"/>
        </pc:sldMkLst>
        <pc:spChg chg="add">
          <ac:chgData name="David Warner" userId="S::david_dwarnerii.com#ext#@microsoft.onmicrosoft.com::acafcf14-4098-4a83-9425-e73571277a06" providerId="AD" clId="Web-{98CD9222-A184-4E37-BCBC-45C00AEB53C5}" dt="2021-12-09T17:05:06.285" v="209"/>
          <ac:spMkLst>
            <pc:docMk/>
            <pc:sldMk cId="837812005" sldId="2134805600"/>
            <ac:spMk id="2" creationId="{B2109385-56D4-49ED-BCC0-EAE9926FA594}"/>
          </ac:spMkLst>
        </pc:spChg>
      </pc:sldChg>
      <pc:sldChg chg="addSp">
        <pc:chgData name="David Warner" userId="S::david_dwarnerii.com#ext#@microsoft.onmicrosoft.com::acafcf14-4098-4a83-9425-e73571277a06" providerId="AD" clId="Web-{98CD9222-A184-4E37-BCBC-45C00AEB53C5}" dt="2021-12-09T17:05:03.988" v="208"/>
        <pc:sldMkLst>
          <pc:docMk/>
          <pc:sldMk cId="3507379078" sldId="2134805601"/>
        </pc:sldMkLst>
        <pc:spChg chg="add">
          <ac:chgData name="David Warner" userId="S::david_dwarnerii.com#ext#@microsoft.onmicrosoft.com::acafcf14-4098-4a83-9425-e73571277a06" providerId="AD" clId="Web-{98CD9222-A184-4E37-BCBC-45C00AEB53C5}" dt="2021-12-09T17:05:03.988" v="208"/>
          <ac:spMkLst>
            <pc:docMk/>
            <pc:sldMk cId="3507379078" sldId="2134805601"/>
            <ac:spMk id="4" creationId="{43B4775E-9AAD-4579-8111-23E98ED5CA69}"/>
          </ac:spMkLst>
        </pc:spChg>
      </pc:sldChg>
    </pc:docChg>
  </pc:docChgLst>
  <pc:docChgLst>
    <pc:chgData name="Mikael Svenson" userId="965d4e6a-fd22-4d0b-8bb9-2315d7bb356c" providerId="ADAL" clId="{C7543F4B-4145-4C81-AE1C-B7C093E9D66F}"/>
    <pc:docChg chg="undo redo custSel modSld">
      <pc:chgData name="Mikael Svenson" userId="965d4e6a-fd22-4d0b-8bb9-2315d7bb356c" providerId="ADAL" clId="{C7543F4B-4145-4C81-AE1C-B7C093E9D66F}" dt="2021-12-16T14:17:28.479" v="109" actId="6549"/>
      <pc:docMkLst>
        <pc:docMk/>
      </pc:docMkLst>
      <pc:sldChg chg="delSp modSp mod">
        <pc:chgData name="Mikael Svenson" userId="965d4e6a-fd22-4d0b-8bb9-2315d7bb356c" providerId="ADAL" clId="{C7543F4B-4145-4C81-AE1C-B7C093E9D66F}" dt="2021-12-16T14:17:28.479" v="109" actId="6549"/>
        <pc:sldMkLst>
          <pc:docMk/>
          <pc:sldMk cId="2925091645" sldId="2076136308"/>
        </pc:sldMkLst>
        <pc:spChg chg="mod">
          <ac:chgData name="Mikael Svenson" userId="965d4e6a-fd22-4d0b-8bb9-2315d7bb356c" providerId="ADAL" clId="{C7543F4B-4145-4C81-AE1C-B7C093E9D66F}" dt="2021-12-16T14:17:28.479" v="109" actId="6549"/>
          <ac:spMkLst>
            <pc:docMk/>
            <pc:sldMk cId="2925091645" sldId="2076136308"/>
            <ac:spMk id="3" creationId="{CBDC9C38-872E-4048-96FE-C321FEF21EC1}"/>
          </ac:spMkLst>
        </pc:spChg>
        <pc:spChg chg="del">
          <ac:chgData name="Mikael Svenson" userId="965d4e6a-fd22-4d0b-8bb9-2315d7bb356c" providerId="ADAL" clId="{C7543F4B-4145-4C81-AE1C-B7C093E9D66F}" dt="2021-12-13T14:25:30.549" v="0" actId="478"/>
          <ac:spMkLst>
            <pc:docMk/>
            <pc:sldMk cId="2925091645" sldId="2076136308"/>
            <ac:spMk id="20" creationId="{99EB8999-D507-461A-A10D-731BF4E9D8FB}"/>
          </ac:spMkLst>
        </pc:spChg>
      </pc:sldChg>
    </pc:docChg>
  </pc:docChgLst>
  <pc:docChgLst>
    <pc:chgData name="Alex Terentiev" userId="S::aterentiev@microsoft.com::b089aebb-68c6-439e-96df-7e98da5a759e" providerId="AD" clId="Web-{68B987FB-2093-E83D-431D-4B1D5CA6E1EE}"/>
    <pc:docChg chg="modSld">
      <pc:chgData name="Alex Terentiev" userId="S::aterentiev@microsoft.com::b089aebb-68c6-439e-96df-7e98da5a759e" providerId="AD" clId="Web-{68B987FB-2093-E83D-431D-4B1D5CA6E1EE}" dt="2021-10-04T14:13:44.480" v="0"/>
      <pc:docMkLst>
        <pc:docMk/>
      </pc:docMkLst>
      <pc:sldChg chg="delSp">
        <pc:chgData name="Alex Terentiev" userId="S::aterentiev@microsoft.com::b089aebb-68c6-439e-96df-7e98da5a759e" providerId="AD" clId="Web-{68B987FB-2093-E83D-431D-4B1D5CA6E1EE}" dt="2021-10-04T14:13:44.480" v="0"/>
        <pc:sldMkLst>
          <pc:docMk/>
          <pc:sldMk cId="4037611923" sldId="3334"/>
        </pc:sldMkLst>
        <pc:spChg chg="del">
          <ac:chgData name="Alex Terentiev" userId="S::aterentiev@microsoft.com::b089aebb-68c6-439e-96df-7e98da5a759e" providerId="AD" clId="Web-{68B987FB-2093-E83D-431D-4B1D5CA6E1EE}" dt="2021-10-04T14:13:44.480" v="0"/>
          <ac:spMkLst>
            <pc:docMk/>
            <pc:sldMk cId="4037611923" sldId="3334"/>
            <ac:spMk id="4" creationId="{18DC6B3C-2406-48D9-A507-74BF9656F2F2}"/>
          </ac:spMkLst>
        </pc:spChg>
      </pc:sldChg>
    </pc:docChg>
  </pc:docChgLst>
  <pc:docChgLst>
    <pc:chgData name="David Warner" userId="S::david_dwarnerii.com#ext#@microsoft.onmicrosoft.com::acafcf14-4098-4a83-9425-e73571277a06" providerId="AD" clId="Web-{FC895FBC-D34C-4734-BA8B-9864F7C4ED0C}"/>
    <pc:docChg chg="modSld">
      <pc:chgData name="David Warner" userId="S::david_dwarnerii.com#ext#@microsoft.onmicrosoft.com::acafcf14-4098-4a83-9425-e73571277a06" providerId="AD" clId="Web-{FC895FBC-D34C-4734-BA8B-9864F7C4ED0C}" dt="2022-02-22T17:42:22.670" v="24" actId="20577"/>
      <pc:docMkLst>
        <pc:docMk/>
      </pc:docMkLst>
      <pc:sldChg chg="modSp">
        <pc:chgData name="David Warner" userId="S::david_dwarnerii.com#ext#@microsoft.onmicrosoft.com::acafcf14-4098-4a83-9425-e73571277a06" providerId="AD" clId="Web-{FC895FBC-D34C-4734-BA8B-9864F7C4ED0C}" dt="2022-02-22T17:41:55.513" v="14" actId="20577"/>
        <pc:sldMkLst>
          <pc:docMk/>
          <pc:sldMk cId="10702720" sldId="2079"/>
        </pc:sldMkLst>
        <pc:spChg chg="mod">
          <ac:chgData name="David Warner" userId="S::david_dwarnerii.com#ext#@microsoft.onmicrosoft.com::acafcf14-4098-4a83-9425-e73571277a06" providerId="AD" clId="Web-{FC895FBC-D34C-4734-BA8B-9864F7C4ED0C}" dt="2022-02-22T17:41:55.513" v="1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FC895FBC-D34C-4734-BA8B-9864F7C4ED0C}" dt="2022-02-22T17:41:30.559" v="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FC895FBC-D34C-4734-BA8B-9864F7C4ED0C}" dt="2022-02-22T17:41:34.872" v="3" actId="1076"/>
          <ac:picMkLst>
            <pc:docMk/>
            <pc:sldMk cId="10702720" sldId="2079"/>
            <ac:picMk id="14" creationId="{30DD5E75-AE1C-42EE-95F9-3C1689B260BC}"/>
          </ac:picMkLst>
        </pc:picChg>
        <pc:picChg chg="mod">
          <ac:chgData name="David Warner" userId="S::david_dwarnerii.com#ext#@microsoft.onmicrosoft.com::acafcf14-4098-4a83-9425-e73571277a06" providerId="AD" clId="Web-{FC895FBC-D34C-4734-BA8B-9864F7C4ED0C}" dt="2022-02-22T17:41:30.575" v="2"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FC895FBC-D34C-4734-BA8B-9864F7C4ED0C}" dt="2022-02-22T17:42:22.670" v="24" actId="20577"/>
        <pc:sldMkLst>
          <pc:docMk/>
          <pc:sldMk cId="778883926" sldId="2076136264"/>
        </pc:sldMkLst>
        <pc:spChg chg="mod">
          <ac:chgData name="David Warner" userId="S::david_dwarnerii.com#ext#@microsoft.onmicrosoft.com::acafcf14-4098-4a83-9425-e73571277a06" providerId="AD" clId="Web-{FC895FBC-D34C-4734-BA8B-9864F7C4ED0C}" dt="2022-02-22T17:42:22.670"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FC895FBC-D34C-4734-BA8B-9864F7C4ED0C}" dt="2022-02-22T17:42:09.139" v="1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FC895FBC-D34C-4734-BA8B-9864F7C4ED0C}" dt="2022-02-22T17:42:02.873" v="17"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FC895FBC-D34C-4734-BA8B-9864F7C4ED0C}" dt="2022-02-22T17:42:02.841" v="16" actId="107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3918368A-F4C1-4E46-B73A-B4B5B5D67996}"/>
    <pc:docChg chg="modSld">
      <pc:chgData name="David Warner" userId="S::david_dwarnerii.com#ext#@microsoft.onmicrosoft.com::acafcf14-4098-4a83-9425-e73571277a06" providerId="AD" clId="Web-{3918368A-F4C1-4E46-B73A-B4B5B5D67996}" dt="2022-01-13T15:15:16.049" v="0" actId="20577"/>
      <pc:docMkLst>
        <pc:docMk/>
      </pc:docMkLst>
      <pc:sldChg chg="modSp">
        <pc:chgData name="David Warner" userId="S::david_dwarnerii.com#ext#@microsoft.onmicrosoft.com::acafcf14-4098-4a83-9425-e73571277a06" providerId="AD" clId="Web-{3918368A-F4C1-4E46-B73A-B4B5B5D67996}" dt="2022-01-13T15:15:16.049" v="0" actId="20577"/>
        <pc:sldMkLst>
          <pc:docMk/>
          <pc:sldMk cId="154491924" sldId="2134805599"/>
        </pc:sldMkLst>
        <pc:spChg chg="mod">
          <ac:chgData name="David Warner" userId="S::david_dwarnerii.com#ext#@microsoft.onmicrosoft.com::acafcf14-4098-4a83-9425-e73571277a06" providerId="AD" clId="Web-{3918368A-F4C1-4E46-B73A-B4B5B5D67996}" dt="2022-01-13T15:15:16.049" v="0" actId="20577"/>
          <ac:spMkLst>
            <pc:docMk/>
            <pc:sldMk cId="154491924" sldId="2134805599"/>
            <ac:spMk id="3" creationId="{CBDC9C38-872E-4048-96FE-C321FEF21EC1}"/>
          </ac:spMkLst>
        </pc:spChg>
      </pc:sldChg>
    </pc:docChg>
  </pc:docChgLst>
  <pc:docChgLst>
    <pc:chgData name="David Warner" userId="S::david_dwarnerii.com#ext#@microsoft.onmicrosoft.com::acafcf14-4098-4a83-9425-e73571277a06" providerId="AD" clId="Web-{5A934338-2548-4D52-A3BC-4438E5C7F143}"/>
    <pc:docChg chg="modSld">
      <pc:chgData name="David Warner" userId="S::david_dwarnerii.com#ext#@microsoft.onmicrosoft.com::acafcf14-4098-4a83-9425-e73571277a06" providerId="AD" clId="Web-{5A934338-2548-4D52-A3BC-4438E5C7F143}" dt="2022-03-09T21:31:33.218" v="0"/>
      <pc:docMkLst>
        <pc:docMk/>
      </pc:docMkLst>
      <pc:sldChg chg="addSp">
        <pc:chgData name="David Warner" userId="S::david_dwarnerii.com#ext#@microsoft.onmicrosoft.com::acafcf14-4098-4a83-9425-e73571277a06" providerId="AD" clId="Web-{5A934338-2548-4D52-A3BC-4438E5C7F143}" dt="2022-03-09T21:31:33.218" v="0"/>
        <pc:sldMkLst>
          <pc:docMk/>
          <pc:sldMk cId="915949081" sldId="2134805595"/>
        </pc:sldMkLst>
        <pc:picChg chg="add">
          <ac:chgData name="David Warner" userId="S::david_dwarnerii.com#ext#@microsoft.onmicrosoft.com::acafcf14-4098-4a83-9425-e73571277a06" providerId="AD" clId="Web-{5A934338-2548-4D52-A3BC-4438E5C7F143}" dt="2022-03-09T21:31:33.218" v="0"/>
          <ac:picMkLst>
            <pc:docMk/>
            <pc:sldMk cId="915949081" sldId="2134805595"/>
            <ac:picMk id="21" creationId="{9181775F-7BDA-4ACE-A5BA-326A9127CA39}"/>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2" creationId="{8AB231D7-129B-45D9-8CE1-7450A5FFCCB4}"/>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3" creationId="{24DC60FD-89A8-47FA-A38C-E459584B89E4}"/>
          </ac:picMkLst>
        </pc:picChg>
      </pc:sldChg>
    </pc:docChg>
  </pc:docChgLst>
  <pc:docChgLst>
    <pc:chgData name="Alex Terentiev" userId="S::aterentiev@microsoft.com::b089aebb-68c6-439e-96df-7e98da5a759e" providerId="AD" clId="Web-{CCAF7BA5-C15C-365B-06D5-7E6DAB69899D}"/>
    <pc:docChg chg="modSld">
      <pc:chgData name="Alex Terentiev" userId="S::aterentiev@microsoft.com::b089aebb-68c6-439e-96df-7e98da5a759e" providerId="AD" clId="Web-{CCAF7BA5-C15C-365B-06D5-7E6DAB69899D}" dt="2021-11-03T14:18:38.855" v="53" actId="20577"/>
      <pc:docMkLst>
        <pc:docMk/>
      </pc:docMkLst>
      <pc:sldChg chg="delSp modSp">
        <pc:chgData name="Alex Terentiev" userId="S::aterentiev@microsoft.com::b089aebb-68c6-439e-96df-7e98da5a759e" providerId="AD" clId="Web-{CCAF7BA5-C15C-365B-06D5-7E6DAB69899D}" dt="2021-11-03T14:18:38.855" v="53" actId="20577"/>
        <pc:sldMkLst>
          <pc:docMk/>
          <pc:sldMk cId="4037611923" sldId="3334"/>
        </pc:sldMkLst>
        <pc:spChg chg="mod">
          <ac:chgData name="Alex Terentiev" userId="S::aterentiev@microsoft.com::b089aebb-68c6-439e-96df-7e98da5a759e" providerId="AD" clId="Web-{CCAF7BA5-C15C-365B-06D5-7E6DAB69899D}" dt="2021-11-03T14:18:38.855" v="53" actId="20577"/>
          <ac:spMkLst>
            <pc:docMk/>
            <pc:sldMk cId="4037611923" sldId="3334"/>
            <ac:spMk id="3" creationId="{CBDC9C38-872E-4048-96FE-C321FEF21EC1}"/>
          </ac:spMkLst>
        </pc:spChg>
        <pc:spChg chg="del">
          <ac:chgData name="Alex Terentiev" userId="S::aterentiev@microsoft.com::b089aebb-68c6-439e-96df-7e98da5a759e" providerId="AD" clId="Web-{CCAF7BA5-C15C-365B-06D5-7E6DAB69899D}" dt="2021-11-03T14:17:41.494" v="0"/>
          <ac:spMkLst>
            <pc:docMk/>
            <pc:sldMk cId="4037611923" sldId="3334"/>
            <ac:spMk id="4" creationId="{B3E71513-3221-4CE1-B5D1-4B6713275B85}"/>
          </ac:spMkLst>
        </pc:spChg>
      </pc:sldChg>
    </pc:docChg>
  </pc:docChgLst>
  <pc:docChgLst>
    <pc:chgData name="Vesa Juvonen" userId="c7243be1-99a3-4752-ab2a-0cf698cf8236" providerId="ADAL" clId="{970D4A2F-6B46-4271-8648-B2DFC9629ADA}"/>
    <pc:docChg chg="custSel addSld delSld modSld modSection">
      <pc:chgData name="Vesa Juvonen" userId="c7243be1-99a3-4752-ab2a-0cf698cf8236" providerId="ADAL" clId="{970D4A2F-6B46-4271-8648-B2DFC9629ADA}" dt="2022-02-24T14:48:59.633" v="155" actId="6549"/>
      <pc:docMkLst>
        <pc:docMk/>
      </pc:docMkLst>
      <pc:sldChg chg="del">
        <pc:chgData name="Vesa Juvonen" userId="c7243be1-99a3-4752-ab2a-0cf698cf8236" providerId="ADAL" clId="{970D4A2F-6B46-4271-8648-B2DFC9629ADA}" dt="2022-02-16T14:47:55.667" v="11" actId="47"/>
        <pc:sldMkLst>
          <pc:docMk/>
          <pc:sldMk cId="4264513327" sldId="2076137808"/>
        </pc:sldMkLst>
      </pc:sldChg>
      <pc:sldChg chg="del">
        <pc:chgData name="Vesa Juvonen" userId="c7243be1-99a3-4752-ab2a-0cf698cf8236" providerId="ADAL" clId="{970D4A2F-6B46-4271-8648-B2DFC9629ADA}" dt="2022-02-16T14:47:43.720" v="8" actId="47"/>
        <pc:sldMkLst>
          <pc:docMk/>
          <pc:sldMk cId="2527725061" sldId="2076137825"/>
        </pc:sldMkLst>
      </pc:sldChg>
      <pc:sldChg chg="addSp modSp add mod">
        <pc:chgData name="Vesa Juvonen" userId="c7243be1-99a3-4752-ab2a-0cf698cf8236" providerId="ADAL" clId="{970D4A2F-6B46-4271-8648-B2DFC9629ADA}" dt="2022-02-24T14:46:07.751" v="131" actId="1076"/>
        <pc:sldMkLst>
          <pc:docMk/>
          <pc:sldMk cId="737874522" sldId="2076137832"/>
        </pc:sldMkLst>
        <pc:spChg chg="add mod">
          <ac:chgData name="Vesa Juvonen" userId="c7243be1-99a3-4752-ab2a-0cf698cf8236" providerId="ADAL" clId="{970D4A2F-6B46-4271-8648-B2DFC9629ADA}" dt="2022-02-24T14:46:07.751" v="131" actId="1076"/>
          <ac:spMkLst>
            <pc:docMk/>
            <pc:sldMk cId="737874522" sldId="2076137832"/>
            <ac:spMk id="4" creationId="{22E95D21-6516-4B8A-A1E8-B9035B9F620B}"/>
          </ac:spMkLst>
        </pc:spChg>
        <pc:spChg chg="mod">
          <ac:chgData name="Vesa Juvonen" userId="c7243be1-99a3-4752-ab2a-0cf698cf8236" providerId="ADAL" clId="{970D4A2F-6B46-4271-8648-B2DFC9629ADA}" dt="2022-02-16T14:47:47.549" v="9" actId="207"/>
          <ac:spMkLst>
            <pc:docMk/>
            <pc:sldMk cId="737874522" sldId="2076137832"/>
            <ac:spMk id="18" creationId="{E5183C7A-C387-45C5-B839-7BB228B4091B}"/>
          </ac:spMkLst>
        </pc:spChg>
        <pc:spChg chg="mod">
          <ac:chgData name="Vesa Juvonen" userId="c7243be1-99a3-4752-ab2a-0cf698cf8236" providerId="ADAL" clId="{970D4A2F-6B46-4271-8648-B2DFC9629ADA}" dt="2022-02-16T14:47:52.049" v="10" actId="207"/>
          <ac:spMkLst>
            <pc:docMk/>
            <pc:sldMk cId="737874522" sldId="2076137832"/>
            <ac:spMk id="19" creationId="{B96EE522-6672-435D-A47F-0B904BCE8C3A}"/>
          </ac:spMkLst>
        </pc:spChg>
        <pc:picChg chg="mod">
          <ac:chgData name="Vesa Juvonen" userId="c7243be1-99a3-4752-ab2a-0cf698cf8236" providerId="ADAL" clId="{970D4A2F-6B46-4271-8648-B2DFC9629ADA}" dt="2022-02-24T14:46:04.459" v="130" actId="14100"/>
          <ac:picMkLst>
            <pc:docMk/>
            <pc:sldMk cId="737874522" sldId="2076137832"/>
            <ac:picMk id="16" creationId="{962119EC-CE43-4F20-88C2-F1CC0F9AB550}"/>
          </ac:picMkLst>
        </pc:picChg>
      </pc:sldChg>
      <pc:sldChg chg="addSp delSp modSp mod delAnim modShow">
        <pc:chgData name="Vesa Juvonen" userId="c7243be1-99a3-4752-ab2a-0cf698cf8236" providerId="ADAL" clId="{970D4A2F-6B46-4271-8648-B2DFC9629ADA}" dt="2022-02-24T14:48:59.633" v="155" actId="6549"/>
        <pc:sldMkLst>
          <pc:docMk/>
          <pc:sldMk cId="837812005" sldId="2134805600"/>
        </pc:sldMkLst>
        <pc:spChg chg="del">
          <ac:chgData name="Vesa Juvonen" userId="c7243be1-99a3-4752-ab2a-0cf698cf8236" providerId="ADAL" clId="{970D4A2F-6B46-4271-8648-B2DFC9629ADA}" dt="2022-02-24T14:45:30.744" v="107" actId="478"/>
          <ac:spMkLst>
            <pc:docMk/>
            <pc:sldMk cId="837812005" sldId="2134805600"/>
            <ac:spMk id="2" creationId="{27F26B88-CFA7-4A64-A58D-EA73ACE4B6E0}"/>
          </ac:spMkLst>
        </pc:spChg>
        <pc:spChg chg="mod">
          <ac:chgData name="Vesa Juvonen" userId="c7243be1-99a3-4752-ab2a-0cf698cf8236" providerId="ADAL" clId="{970D4A2F-6B46-4271-8648-B2DFC9629ADA}" dt="2022-02-24T14:48:59.633" v="155" actId="6549"/>
          <ac:spMkLst>
            <pc:docMk/>
            <pc:sldMk cId="837812005" sldId="2134805600"/>
            <ac:spMk id="12" creationId="{98879855-B3F2-4C88-952D-E0112B70464E}"/>
          </ac:spMkLst>
        </pc:spChg>
        <pc:spChg chg="del">
          <ac:chgData name="Vesa Juvonen" userId="c7243be1-99a3-4752-ab2a-0cf698cf8236" providerId="ADAL" clId="{970D4A2F-6B46-4271-8648-B2DFC9629ADA}" dt="2022-02-24T14:47:34.788" v="133" actId="478"/>
          <ac:spMkLst>
            <pc:docMk/>
            <pc:sldMk cId="837812005" sldId="2134805600"/>
            <ac:spMk id="17" creationId="{871629CB-A65D-4CE3-A074-BC0EA176AAE1}"/>
          </ac:spMkLst>
        </pc:spChg>
        <pc:picChg chg="add mod ord">
          <ac:chgData name="Vesa Juvonen" userId="c7243be1-99a3-4752-ab2a-0cf698cf8236" providerId="ADAL" clId="{970D4A2F-6B46-4271-8648-B2DFC9629ADA}" dt="2022-02-24T14:47:46.420" v="138" actId="167"/>
          <ac:picMkLst>
            <pc:docMk/>
            <pc:sldMk cId="837812005" sldId="2134805600"/>
            <ac:picMk id="6" creationId="{954C5EC1-94AF-4706-AD9E-BFAE9ED8FA98}"/>
          </ac:picMkLst>
        </pc:picChg>
        <pc:picChg chg="del">
          <ac:chgData name="Vesa Juvonen" userId="c7243be1-99a3-4752-ab2a-0cf698cf8236" providerId="ADAL" clId="{970D4A2F-6B46-4271-8648-B2DFC9629ADA}" dt="2022-02-24T14:47:48.350" v="139" actId="478"/>
          <ac:picMkLst>
            <pc:docMk/>
            <pc:sldMk cId="837812005" sldId="2134805600"/>
            <ac:picMk id="8" creationId="{C6F6869E-90AD-4025-9312-2ADA0C0A2749}"/>
          </ac:picMkLst>
        </pc:picChg>
      </pc:sldChg>
      <pc:sldChg chg="delSp modSp mod modShow">
        <pc:chgData name="Vesa Juvonen" userId="c7243be1-99a3-4752-ab2a-0cf698cf8236" providerId="ADAL" clId="{970D4A2F-6B46-4271-8648-B2DFC9629ADA}" dt="2022-02-24T14:42:46.222" v="106" actId="20577"/>
        <pc:sldMkLst>
          <pc:docMk/>
          <pc:sldMk cId="3507379078" sldId="2134805601"/>
        </pc:sldMkLst>
        <pc:spChg chg="mod">
          <ac:chgData name="Vesa Juvonen" userId="c7243be1-99a3-4752-ab2a-0cf698cf8236" providerId="ADAL" clId="{970D4A2F-6B46-4271-8648-B2DFC9629ADA}" dt="2022-02-24T14:42:46.222" v="106" actId="20577"/>
          <ac:spMkLst>
            <pc:docMk/>
            <pc:sldMk cId="3507379078" sldId="2134805601"/>
            <ac:spMk id="3" creationId="{00000000-0000-0000-0000-000000000000}"/>
          </ac:spMkLst>
        </pc:spChg>
        <pc:spChg chg="del mod">
          <ac:chgData name="Vesa Juvonen" userId="c7243be1-99a3-4752-ab2a-0cf698cf8236" providerId="ADAL" clId="{970D4A2F-6B46-4271-8648-B2DFC9629ADA}" dt="2022-02-24T14:42:13.742" v="13" actId="478"/>
          <ac:spMkLst>
            <pc:docMk/>
            <pc:sldMk cId="3507379078" sldId="2134805601"/>
            <ac:spMk id="4" creationId="{A73634DE-8DB8-471A-8F39-DBA18ACBB77D}"/>
          </ac:spMkLst>
        </pc:spChg>
      </pc:sldChg>
    </pc:docChg>
  </pc:docChgLst>
  <pc:docChgLst>
    <pc:chgData name="Vesa Juvonen" userId="c7243be1-99a3-4752-ab2a-0cf698cf8236" providerId="ADAL" clId="{3995897E-908B-476E-A319-06D562B8A5AE}"/>
    <pc:docChg chg="undo custSel delSld modSld modSection">
      <pc:chgData name="Vesa Juvonen" userId="c7243be1-99a3-4752-ab2a-0cf698cf8236" providerId="ADAL" clId="{3995897E-908B-476E-A319-06D562B8A5AE}" dt="2022-03-24T13:44:46.400" v="64" actId="5793"/>
      <pc:docMkLst>
        <pc:docMk/>
      </pc:docMkLst>
      <pc:sldChg chg="del">
        <pc:chgData name="Vesa Juvonen" userId="c7243be1-99a3-4752-ab2a-0cf698cf8236" providerId="ADAL" clId="{3995897E-908B-476E-A319-06D562B8A5AE}" dt="2022-03-22T20:44:48.678" v="0" actId="47"/>
        <pc:sldMkLst>
          <pc:docMk/>
          <pc:sldMk cId="1876898821" sldId="2076137837"/>
        </pc:sldMkLst>
      </pc:sldChg>
      <pc:sldChg chg="addSp delSp modSp mod">
        <pc:chgData name="Vesa Juvonen" userId="c7243be1-99a3-4752-ab2a-0cf698cf8236" providerId="ADAL" clId="{3995897E-908B-476E-A319-06D562B8A5AE}" dt="2022-03-24T13:44:46.400" v="64" actId="5793"/>
        <pc:sldMkLst>
          <pc:docMk/>
          <pc:sldMk cId="837812005" sldId="2134805600"/>
        </pc:sldMkLst>
        <pc:spChg chg="del">
          <ac:chgData name="Vesa Juvonen" userId="c7243be1-99a3-4752-ab2a-0cf698cf8236" providerId="ADAL" clId="{3995897E-908B-476E-A319-06D562B8A5AE}" dt="2022-03-24T13:01:21.885" v="40" actId="478"/>
          <ac:spMkLst>
            <pc:docMk/>
            <pc:sldMk cId="837812005" sldId="2134805600"/>
            <ac:spMk id="2" creationId="{9C8431A5-189B-4EF7-9CFB-CE271E0AFFFE}"/>
          </ac:spMkLst>
        </pc:spChg>
        <pc:spChg chg="mod">
          <ac:chgData name="Vesa Juvonen" userId="c7243be1-99a3-4752-ab2a-0cf698cf8236" providerId="ADAL" clId="{3995897E-908B-476E-A319-06D562B8A5AE}" dt="2022-03-24T13:44:46.400" v="64" actId="5793"/>
          <ac:spMkLst>
            <pc:docMk/>
            <pc:sldMk cId="837812005" sldId="2134805600"/>
            <ac:spMk id="12" creationId="{98879855-B3F2-4C88-952D-E0112B70464E}"/>
          </ac:spMkLst>
        </pc:spChg>
        <pc:picChg chg="add mod ord">
          <ac:chgData name="Vesa Juvonen" userId="c7243be1-99a3-4752-ab2a-0cf698cf8236" providerId="ADAL" clId="{3995897E-908B-476E-A319-06D562B8A5AE}" dt="2022-03-24T13:44:38.619" v="50" actId="167"/>
          <ac:picMkLst>
            <pc:docMk/>
            <pc:sldMk cId="837812005" sldId="2134805600"/>
            <ac:picMk id="5" creationId="{EA88A460-22EB-465D-93B4-3DDC9CBBA462}"/>
          </ac:picMkLst>
        </pc:picChg>
        <pc:picChg chg="del">
          <ac:chgData name="Vesa Juvonen" userId="c7243be1-99a3-4752-ab2a-0cf698cf8236" providerId="ADAL" clId="{3995897E-908B-476E-A319-06D562B8A5AE}" dt="2022-03-24T13:44:18.623" v="41" actId="478"/>
          <ac:picMkLst>
            <pc:docMk/>
            <pc:sldMk cId="837812005" sldId="2134805600"/>
            <ac:picMk id="8" creationId="{9ACC4167-027D-472B-80BC-4F7D73672F0D}"/>
          </ac:picMkLst>
        </pc:picChg>
      </pc:sldChg>
      <pc:sldChg chg="delSp modSp mod">
        <pc:chgData name="Vesa Juvonen" userId="c7243be1-99a3-4752-ab2a-0cf698cf8236" providerId="ADAL" clId="{3995897E-908B-476E-A319-06D562B8A5AE}" dt="2022-03-24T13:01:07.943" v="39" actId="207"/>
        <pc:sldMkLst>
          <pc:docMk/>
          <pc:sldMk cId="3452186815" sldId="2134805611"/>
        </pc:sldMkLst>
        <pc:spChg chg="del mod">
          <ac:chgData name="Vesa Juvonen" userId="c7243be1-99a3-4752-ab2a-0cf698cf8236" providerId="ADAL" clId="{3995897E-908B-476E-A319-06D562B8A5AE}" dt="2022-03-24T13:00:26.287" v="4" actId="478"/>
          <ac:spMkLst>
            <pc:docMk/>
            <pc:sldMk cId="3452186815" sldId="2134805611"/>
            <ac:spMk id="3" creationId="{F5DB4640-231C-46CC-BFE5-6FDE4F66A5B9}"/>
          </ac:spMkLst>
        </pc:spChg>
        <pc:spChg chg="mod">
          <ac:chgData name="Vesa Juvonen" userId="c7243be1-99a3-4752-ab2a-0cf698cf8236" providerId="ADAL" clId="{3995897E-908B-476E-A319-06D562B8A5AE}" dt="2022-03-24T13:01:07.943" v="39" actId="207"/>
          <ac:spMkLst>
            <pc:docMk/>
            <pc:sldMk cId="3452186815" sldId="2134805611"/>
            <ac:spMk id="12" creationId="{24EC370B-AF62-4FF0-9567-91771F6DF07D}"/>
          </ac:spMkLst>
        </pc:spChg>
        <pc:picChg chg="mod">
          <ac:chgData name="Vesa Juvonen" userId="c7243be1-99a3-4752-ab2a-0cf698cf8236" providerId="ADAL" clId="{3995897E-908B-476E-A319-06D562B8A5AE}" dt="2022-03-23T13:59:40.161" v="3" actId="1076"/>
          <ac:picMkLst>
            <pc:docMk/>
            <pc:sldMk cId="3452186815" sldId="2134805611"/>
            <ac:picMk id="9" creationId="{CD949BEC-AB0B-4B23-AC50-12E49E1134CF}"/>
          </ac:picMkLst>
        </pc:picChg>
      </pc:sldChg>
    </pc:docChg>
  </pc:docChgLst>
  <pc:docChgLst>
    <pc:chgData name="Julie Turner" userId="S::julie.turner_sympraxisconsulting.com#ext#@microsoft.onmicrosoft.com::51f00042-4c48-4111-9ee4-670ef2fc7d0e" providerId="AD" clId="Web-{FE61BB71-5504-427E-916F-C033BB94C28B}"/>
    <pc:docChg chg="modSld">
      <pc:chgData name="Julie Turner" userId="S::julie.turner_sympraxisconsulting.com#ext#@microsoft.onmicrosoft.com::51f00042-4c48-4111-9ee4-670ef2fc7d0e" providerId="AD" clId="Web-{FE61BB71-5504-427E-916F-C033BB94C28B}" dt="2022-05-04T17:13:14.982" v="2" actId="20577"/>
      <pc:docMkLst>
        <pc:docMk/>
      </pc:docMkLst>
      <pc:sldChg chg="modSp">
        <pc:chgData name="Julie Turner" userId="S::julie.turner_sympraxisconsulting.com#ext#@microsoft.onmicrosoft.com::51f00042-4c48-4111-9ee4-670ef2fc7d0e" providerId="AD" clId="Web-{FE61BB71-5504-427E-916F-C033BB94C28B}" dt="2022-05-04T17:13:14.982" v="2" actId="20577"/>
        <pc:sldMkLst>
          <pc:docMk/>
          <pc:sldMk cId="2877399898" sldId="1623"/>
        </pc:sldMkLst>
        <pc:spChg chg="mod">
          <ac:chgData name="Julie Turner" userId="S::julie.turner_sympraxisconsulting.com#ext#@microsoft.onmicrosoft.com::51f00042-4c48-4111-9ee4-670ef2fc7d0e" providerId="AD" clId="Web-{FE61BB71-5504-427E-916F-C033BB94C28B}" dt="2022-05-04T17:13:14.982" v="2" actId="20577"/>
          <ac:spMkLst>
            <pc:docMk/>
            <pc:sldMk cId="2877399898" sldId="1623"/>
            <ac:spMk id="3" creationId="{CBDC9C38-872E-4048-96FE-C321FEF21EC1}"/>
          </ac:spMkLst>
        </pc:spChg>
      </pc:sldChg>
    </pc:docChg>
  </pc:docChgLst>
  <pc:docChgLst>
    <pc:chgData name="Patrick Rodgers" userId="d219dede-d6b3-4097-a769-454d84f039e8" providerId="ADAL" clId="{68559D82-5209-40E7-9B50-8A1EB0A978B2}"/>
    <pc:docChg chg="modSld">
      <pc:chgData name="Patrick Rodgers" userId="d219dede-d6b3-4097-a769-454d84f039e8" providerId="ADAL" clId="{68559D82-5209-40E7-9B50-8A1EB0A978B2}" dt="2022-03-10T14:35:18.643" v="82" actId="1076"/>
      <pc:docMkLst>
        <pc:docMk/>
      </pc:docMkLst>
      <pc:sldChg chg="addSp modSp">
        <pc:chgData name="Patrick Rodgers" userId="d219dede-d6b3-4097-a769-454d84f039e8" providerId="ADAL" clId="{68559D82-5209-40E7-9B50-8A1EB0A978B2}" dt="2022-03-10T14:35:18.643" v="82" actId="1076"/>
        <pc:sldMkLst>
          <pc:docMk/>
          <pc:sldMk cId="287163252" sldId="1567"/>
        </pc:sldMkLst>
        <pc:spChg chg="mod">
          <ac:chgData name="Patrick Rodgers" userId="d219dede-d6b3-4097-a769-454d84f039e8" providerId="ADAL" clId="{68559D82-5209-40E7-9B50-8A1EB0A978B2}" dt="2022-03-10T14:34:47.737" v="74" actId="1076"/>
          <ac:spMkLst>
            <pc:docMk/>
            <pc:sldMk cId="287163252" sldId="1567"/>
            <ac:spMk id="5" creationId="{9B6ECC88-D921-48D6-BA85-F52F354F9C35}"/>
          </ac:spMkLst>
        </pc:spChg>
        <pc:picChg chg="add mod">
          <ac:chgData name="Patrick Rodgers" userId="d219dede-d6b3-4097-a769-454d84f039e8" providerId="ADAL" clId="{68559D82-5209-40E7-9B50-8A1EB0A978B2}" dt="2022-03-10T14:35:18.643" v="82" actId="1076"/>
          <ac:picMkLst>
            <pc:docMk/>
            <pc:sldMk cId="287163252" sldId="1567"/>
            <ac:picMk id="1026" creationId="{2EEBCB4F-7C73-07D0-7528-B79D74389FEA}"/>
          </ac:picMkLst>
        </pc:picChg>
      </pc:sldChg>
      <pc:sldChg chg="modSp mod">
        <pc:chgData name="Patrick Rodgers" userId="d219dede-d6b3-4097-a769-454d84f039e8" providerId="ADAL" clId="{68559D82-5209-40E7-9B50-8A1EB0A978B2}" dt="2022-03-07T21:56:10.040" v="67" actId="1076"/>
        <pc:sldMkLst>
          <pc:docMk/>
          <pc:sldMk cId="2877399898" sldId="1623"/>
        </pc:sldMkLst>
        <pc:spChg chg="mod">
          <ac:chgData name="Patrick Rodgers" userId="d219dede-d6b3-4097-a769-454d84f039e8" providerId="ADAL" clId="{68559D82-5209-40E7-9B50-8A1EB0A978B2}" dt="2022-03-07T21:55:49.559" v="61" actId="108"/>
          <ac:spMkLst>
            <pc:docMk/>
            <pc:sldMk cId="2877399898" sldId="1623"/>
            <ac:spMk id="3" creationId="{CBDC9C38-872E-4048-96FE-C321FEF21EC1}"/>
          </ac:spMkLst>
        </pc:spChg>
        <pc:spChg chg="mod">
          <ac:chgData name="Patrick Rodgers" userId="d219dede-d6b3-4097-a769-454d84f039e8" providerId="ADAL" clId="{68559D82-5209-40E7-9B50-8A1EB0A978B2}" dt="2022-03-07T21:56:10.040" v="67" actId="1076"/>
          <ac:spMkLst>
            <pc:docMk/>
            <pc:sldMk cId="2877399898" sldId="1623"/>
            <ac:spMk id="4" creationId="{0F2C6B73-B0A6-488E-8A1A-A974C7EB72F2}"/>
          </ac:spMkLst>
        </pc:spChg>
      </pc:sldChg>
    </pc:docChg>
  </pc:docChgLst>
  <pc:docChgLst>
    <pc:chgData name="Hugo Bernier" userId="846ef6cd-3f11-462c-a4be-44fff9f1a751" providerId="ADAL" clId="{47F6C731-D542-4459-B549-A711FB2276FB}"/>
    <pc:docChg chg="undo redo custSel addSld delSld modSld modSection">
      <pc:chgData name="Hugo Bernier" userId="846ef6cd-3f11-462c-a4be-44fff9f1a751" providerId="ADAL" clId="{47F6C731-D542-4459-B549-A711FB2276FB}" dt="2022-03-24T14:03:20.536" v="1551"/>
      <pc:docMkLst>
        <pc:docMk/>
      </pc:docMkLst>
      <pc:sldChg chg="modAnim">
        <pc:chgData name="Hugo Bernier" userId="846ef6cd-3f11-462c-a4be-44fff9f1a751" providerId="ADAL" clId="{47F6C731-D542-4459-B549-A711FB2276FB}" dt="2022-03-24T14:02:05.558" v="1547"/>
        <pc:sldMkLst>
          <pc:docMk/>
          <pc:sldMk cId="3643985423" sldId="1596"/>
        </pc:sldMkLst>
      </pc:sldChg>
      <pc:sldChg chg="modAnim">
        <pc:chgData name="Hugo Bernier" userId="846ef6cd-3f11-462c-a4be-44fff9f1a751" providerId="ADAL" clId="{47F6C731-D542-4459-B549-A711FB2276FB}" dt="2022-03-24T14:02:58.476" v="1550"/>
        <pc:sldMkLst>
          <pc:docMk/>
          <pc:sldMk cId="3554970203" sldId="2076137597"/>
        </pc:sldMkLst>
      </pc:sldChg>
      <pc:sldChg chg="modAnim">
        <pc:chgData name="Hugo Bernier" userId="846ef6cd-3f11-462c-a4be-44fff9f1a751" providerId="ADAL" clId="{47F6C731-D542-4459-B549-A711FB2276FB}" dt="2022-03-24T14:03:20.536" v="1551"/>
        <pc:sldMkLst>
          <pc:docMk/>
          <pc:sldMk cId="915949081" sldId="2134805595"/>
        </pc:sldMkLst>
      </pc:sldChg>
      <pc:sldChg chg="addSp delSp modSp add del mod modNotesTx">
        <pc:chgData name="Hugo Bernier" userId="846ef6cd-3f11-462c-a4be-44fff9f1a751" providerId="ADAL" clId="{47F6C731-D542-4459-B549-A711FB2276FB}" dt="2022-03-24T14:01:42.021" v="1546" actId="47"/>
        <pc:sldMkLst>
          <pc:docMk/>
          <pc:sldMk cId="3743370006" sldId="2134805602"/>
        </pc:sldMkLst>
        <pc:spChg chg="mod">
          <ac:chgData name="Hugo Bernier" userId="846ef6cd-3f11-462c-a4be-44fff9f1a751" providerId="ADAL" clId="{47F6C731-D542-4459-B549-A711FB2276FB}" dt="2022-03-24T10:43:05.807" v="1236" actId="5793"/>
          <ac:spMkLst>
            <pc:docMk/>
            <pc:sldMk cId="3743370006" sldId="2134805602"/>
            <ac:spMk id="3" creationId="{CBDC9C38-872E-4048-96FE-C321FEF21EC1}"/>
          </ac:spMkLst>
        </pc:spChg>
        <pc:spChg chg="del">
          <ac:chgData name="Hugo Bernier" userId="846ef6cd-3f11-462c-a4be-44fff9f1a751" providerId="ADAL" clId="{47F6C731-D542-4459-B549-A711FB2276FB}" dt="2022-03-24T09:44:07.677" v="0" actId="478"/>
          <ac:spMkLst>
            <pc:docMk/>
            <pc:sldMk cId="3743370006" sldId="2134805602"/>
            <ac:spMk id="4" creationId="{24D7FE3D-0ACE-42F0-8C85-AFA8DE43BA9B}"/>
          </ac:spMkLst>
        </pc:spChg>
        <pc:spChg chg="add mod">
          <ac:chgData name="Hugo Bernier" userId="846ef6cd-3f11-462c-a4be-44fff9f1a751" providerId="ADAL" clId="{47F6C731-D542-4459-B549-A711FB2276FB}" dt="2022-03-24T10:55:37.336" v="1544" actId="14100"/>
          <ac:spMkLst>
            <pc:docMk/>
            <pc:sldMk cId="3743370006" sldId="2134805602"/>
            <ac:spMk id="31" creationId="{FCEB65C7-120B-08CD-97FD-FB36810D7D0D}"/>
          </ac:spMkLst>
        </pc:spChg>
        <pc:grpChg chg="add mod">
          <ac:chgData name="Hugo Bernier" userId="846ef6cd-3f11-462c-a4be-44fff9f1a751" providerId="ADAL" clId="{47F6C731-D542-4459-B549-A711FB2276FB}" dt="2022-03-24T10:54:27.617" v="1542" actId="1036"/>
          <ac:grpSpMkLst>
            <pc:docMk/>
            <pc:sldMk cId="3743370006" sldId="2134805602"/>
            <ac:grpSpMk id="32" creationId="{379155AE-D6A6-2CCF-D7DD-10EA723D9826}"/>
          </ac:grpSpMkLst>
        </pc:grpChg>
        <pc:grpChg chg="del">
          <ac:chgData name="Hugo Bernier" userId="846ef6cd-3f11-462c-a4be-44fff9f1a751" providerId="ADAL" clId="{47F6C731-D542-4459-B549-A711FB2276FB}" dt="2022-03-24T10:03:45.196" v="104" actId="165"/>
          <ac:grpSpMkLst>
            <pc:docMk/>
            <pc:sldMk cId="3743370006" sldId="2134805602"/>
            <ac:grpSpMk id="33" creationId="{377CFB31-9B3A-46BD-8A00-21B9B73FD702}"/>
          </ac:grpSpMkLst>
        </pc:grpChg>
        <pc:picChg chg="add mod">
          <ac:chgData name="Hugo Bernier" userId="846ef6cd-3f11-462c-a4be-44fff9f1a751" providerId="ADAL" clId="{47F6C731-D542-4459-B549-A711FB2276FB}" dt="2022-03-24T10:54:27.617" v="1542" actId="1036"/>
          <ac:picMkLst>
            <pc:docMk/>
            <pc:sldMk cId="3743370006" sldId="2134805602"/>
            <ac:picMk id="19" creationId="{4BBE953E-2AE6-0CEA-3B59-05B77524EC80}"/>
          </ac:picMkLst>
        </pc:picChg>
        <pc:picChg chg="add mod modCrop">
          <ac:chgData name="Hugo Bernier" userId="846ef6cd-3f11-462c-a4be-44fff9f1a751" providerId="ADAL" clId="{47F6C731-D542-4459-B549-A711FB2276FB}" dt="2022-03-24T10:54:27.617" v="1542" actId="1036"/>
          <ac:picMkLst>
            <pc:docMk/>
            <pc:sldMk cId="3743370006" sldId="2134805602"/>
            <ac:picMk id="20" creationId="{1AD4260F-1B27-65D4-BEF0-75034FB3F313}"/>
          </ac:picMkLst>
        </pc:picChg>
        <pc:picChg chg="del mod topLvl">
          <ac:chgData name="Hugo Bernier" userId="846ef6cd-3f11-462c-a4be-44fff9f1a751" providerId="ADAL" clId="{47F6C731-D542-4459-B549-A711FB2276FB}" dt="2022-03-24T10:07:27.581" v="138" actId="478"/>
          <ac:picMkLst>
            <pc:docMk/>
            <pc:sldMk cId="3743370006" sldId="2134805602"/>
            <ac:picMk id="23" creationId="{DC1ED0AA-3BAC-4F46-BFAB-3F557A67AC2C}"/>
          </ac:picMkLst>
        </pc:picChg>
        <pc:picChg chg="add mod">
          <ac:chgData name="Hugo Bernier" userId="846ef6cd-3f11-462c-a4be-44fff9f1a751" providerId="ADAL" clId="{47F6C731-D542-4459-B549-A711FB2276FB}" dt="2022-03-24T10:54:27.617" v="1542" actId="1036"/>
          <ac:picMkLst>
            <pc:docMk/>
            <pc:sldMk cId="3743370006" sldId="2134805602"/>
            <ac:picMk id="24" creationId="{8CAF8D80-E6EA-E83A-883B-8DAB71FC5E2F}"/>
          </ac:picMkLst>
        </pc:picChg>
        <pc:picChg chg="add mod">
          <ac:chgData name="Hugo Bernier" userId="846ef6cd-3f11-462c-a4be-44fff9f1a751" providerId="ADAL" clId="{47F6C731-D542-4459-B549-A711FB2276FB}" dt="2022-03-24T10:54:27.617" v="1542" actId="1036"/>
          <ac:picMkLst>
            <pc:docMk/>
            <pc:sldMk cId="3743370006" sldId="2134805602"/>
            <ac:picMk id="25" creationId="{4777C678-6C2F-2908-495D-37C2A6FFDE2C}"/>
          </ac:picMkLst>
        </pc:picChg>
        <pc:picChg chg="del mod topLvl">
          <ac:chgData name="Hugo Bernier" userId="846ef6cd-3f11-462c-a4be-44fff9f1a751" providerId="ADAL" clId="{47F6C731-D542-4459-B549-A711FB2276FB}" dt="2022-03-24T10:15:38.661" v="467" actId="478"/>
          <ac:picMkLst>
            <pc:docMk/>
            <pc:sldMk cId="3743370006" sldId="2134805602"/>
            <ac:picMk id="26" creationId="{1D7C62F2-BDEA-4D56-8004-8589EFA20D91}"/>
          </ac:picMkLst>
        </pc:picChg>
        <pc:picChg chg="add mod">
          <ac:chgData name="Hugo Bernier" userId="846ef6cd-3f11-462c-a4be-44fff9f1a751" providerId="ADAL" clId="{47F6C731-D542-4459-B549-A711FB2276FB}" dt="2022-03-24T10:54:27.617" v="1542" actId="1036"/>
          <ac:picMkLst>
            <pc:docMk/>
            <pc:sldMk cId="3743370006" sldId="2134805602"/>
            <ac:picMk id="29" creationId="{2FB85588-A8DB-30F7-10C5-212A0ABDF6B3}"/>
          </ac:picMkLst>
        </pc:picChg>
        <pc:picChg chg="add mod modCrop">
          <ac:chgData name="Hugo Bernier" userId="846ef6cd-3f11-462c-a4be-44fff9f1a751" providerId="ADAL" clId="{47F6C731-D542-4459-B549-A711FB2276FB}" dt="2022-03-24T10:54:27.617" v="1542" actId="1036"/>
          <ac:picMkLst>
            <pc:docMk/>
            <pc:sldMk cId="3743370006" sldId="2134805602"/>
            <ac:picMk id="30" creationId="{0BE35A48-E421-1749-6B18-D5CB1D009976}"/>
          </ac:picMkLst>
        </pc:picChg>
        <pc:picChg chg="add mod">
          <ac:chgData name="Hugo Bernier" userId="846ef6cd-3f11-462c-a4be-44fff9f1a751" providerId="ADAL" clId="{47F6C731-D542-4459-B549-A711FB2276FB}" dt="2022-03-24T10:53:57.539" v="1516" actId="571"/>
          <ac:picMkLst>
            <pc:docMk/>
            <pc:sldMk cId="3743370006" sldId="2134805602"/>
            <ac:picMk id="45" creationId="{78A08874-6278-CB32-E7F2-D2834EEFA8F7}"/>
          </ac:picMkLst>
        </pc:picChg>
        <pc:picChg chg="mod">
          <ac:chgData name="Hugo Bernier" userId="846ef6cd-3f11-462c-a4be-44fff9f1a751" providerId="ADAL" clId="{47F6C731-D542-4459-B549-A711FB2276FB}" dt="2022-03-24T10:53:51.532" v="1515" actId="1076"/>
          <ac:picMkLst>
            <pc:docMk/>
            <pc:sldMk cId="3743370006" sldId="2134805602"/>
            <ac:picMk id="46" creationId="{189F0A85-4189-413D-A0C8-A5F3E2FF1168}"/>
          </ac:picMkLst>
        </pc:picChg>
        <pc:picChg chg="add mod">
          <ac:chgData name="Hugo Bernier" userId="846ef6cd-3f11-462c-a4be-44fff9f1a751" providerId="ADAL" clId="{47F6C731-D542-4459-B549-A711FB2276FB}" dt="2022-03-24T10:54:01.237" v="1517" actId="571"/>
          <ac:picMkLst>
            <pc:docMk/>
            <pc:sldMk cId="3743370006" sldId="2134805602"/>
            <ac:picMk id="47" creationId="{21375090-F5B0-6850-3359-584EB63DAD8C}"/>
          </ac:picMkLst>
        </pc:picChg>
        <pc:picChg chg="add mod">
          <ac:chgData name="Hugo Bernier" userId="846ef6cd-3f11-462c-a4be-44fff9f1a751" providerId="ADAL" clId="{47F6C731-D542-4459-B549-A711FB2276FB}" dt="2022-03-24T10:54:04.439" v="1518" actId="571"/>
          <ac:picMkLst>
            <pc:docMk/>
            <pc:sldMk cId="3743370006" sldId="2134805602"/>
            <ac:picMk id="48" creationId="{BC2590F4-879C-1B5B-9420-25DDC88442EB}"/>
          </ac:picMkLst>
        </pc:picChg>
        <pc:picChg chg="del mod topLvl">
          <ac:chgData name="Hugo Bernier" userId="846ef6cd-3f11-462c-a4be-44fff9f1a751" providerId="ADAL" clId="{47F6C731-D542-4459-B549-A711FB2276FB}" dt="2022-03-24T10:17:33.078" v="549" actId="478"/>
          <ac:picMkLst>
            <pc:docMk/>
            <pc:sldMk cId="3743370006" sldId="2134805602"/>
            <ac:picMk id="1026" creationId="{A5D174C4-1D53-4432-AD96-1802F2D76962}"/>
          </ac:picMkLst>
        </pc:picChg>
        <pc:picChg chg="add del">
          <ac:chgData name="Hugo Bernier" userId="846ef6cd-3f11-462c-a4be-44fff9f1a751" providerId="ADAL" clId="{47F6C731-D542-4459-B549-A711FB2276FB}" dt="2022-03-24T10:24:42.761" v="881"/>
          <ac:picMkLst>
            <pc:docMk/>
            <pc:sldMk cId="3743370006" sldId="2134805602"/>
            <ac:picMk id="1028" creationId="{0AC3EFE5-FBDE-4BE2-2CD5-950C6880E2CA}"/>
          </ac:picMkLst>
        </pc:picChg>
        <pc:picChg chg="add mod">
          <ac:chgData name="Hugo Bernier" userId="846ef6cd-3f11-462c-a4be-44fff9f1a751" providerId="ADAL" clId="{47F6C731-D542-4459-B549-A711FB2276FB}" dt="2022-03-24T10:54:27.617" v="1542" actId="1036"/>
          <ac:picMkLst>
            <pc:docMk/>
            <pc:sldMk cId="3743370006" sldId="2134805602"/>
            <ac:picMk id="1030" creationId="{C4688DC4-DC4C-7832-AB13-07E4C800C889}"/>
          </ac:picMkLst>
        </pc:picChg>
      </pc:sldChg>
    </pc:docChg>
  </pc:docChgLst>
  <pc:docChgLst>
    <pc:chgData name="Patrick Rodgers" userId="d219dede-d6b3-4097-a769-454d84f039e8" providerId="ADAL" clId="{6A5E6D1D-E25E-4E20-AEDA-8549A009B634}"/>
    <pc:docChg chg="modSld">
      <pc:chgData name="Patrick Rodgers" userId="d219dede-d6b3-4097-a769-454d84f039e8" providerId="ADAL" clId="{6A5E6D1D-E25E-4E20-AEDA-8549A009B634}" dt="2021-09-09T13:52:37.509" v="114" actId="20577"/>
      <pc:docMkLst>
        <pc:docMk/>
      </pc:docMkLst>
      <pc:sldChg chg="modSp mod">
        <pc:chgData name="Patrick Rodgers" userId="d219dede-d6b3-4097-a769-454d84f039e8" providerId="ADAL" clId="{6A5E6D1D-E25E-4E20-AEDA-8549A009B634}" dt="2021-09-09T13:52:37.509" v="114" actId="20577"/>
        <pc:sldMkLst>
          <pc:docMk/>
          <pc:sldMk cId="2877399898" sldId="1623"/>
        </pc:sldMkLst>
        <pc:spChg chg="mod">
          <ac:chgData name="Patrick Rodgers" userId="d219dede-d6b3-4097-a769-454d84f039e8" providerId="ADAL" clId="{6A5E6D1D-E25E-4E20-AEDA-8549A009B634}" dt="2021-09-09T13:52:37.509" v="114" actId="20577"/>
          <ac:spMkLst>
            <pc:docMk/>
            <pc:sldMk cId="2877399898" sldId="1623"/>
            <ac:spMk id="3" creationId="{CBDC9C38-872E-4048-96FE-C321FEF21EC1}"/>
          </ac:spMkLst>
        </pc:spChg>
      </pc:sldChg>
    </pc:docChg>
  </pc:docChgLst>
  <pc:docChgLst>
    <pc:chgData name="Vesa Juvonen" userId="S::vesaj@microsoft.com::c7243be1-99a3-4752-ab2a-0cf698cf8236" providerId="AD" clId="Web-{A53F3D17-D60E-6D0E-8DB9-CC829BF6CF4C}"/>
    <pc:docChg chg="modSld">
      <pc:chgData name="Vesa Juvonen" userId="S::vesaj@microsoft.com::c7243be1-99a3-4752-ab2a-0cf698cf8236" providerId="AD" clId="Web-{A53F3D17-D60E-6D0E-8DB9-CC829BF6CF4C}" dt="2022-02-10T09:48:21.596" v="0"/>
      <pc:docMkLst>
        <pc:docMk/>
      </pc:docMkLst>
      <pc:sldChg chg="delSp">
        <pc:chgData name="Vesa Juvonen" userId="S::vesaj@microsoft.com::c7243be1-99a3-4752-ab2a-0cf698cf8236" providerId="AD" clId="Web-{A53F3D17-D60E-6D0E-8DB9-CC829BF6CF4C}" dt="2022-02-10T09:48:21.596" v="0"/>
        <pc:sldMkLst>
          <pc:docMk/>
          <pc:sldMk cId="4264513327" sldId="2076137808"/>
        </pc:sldMkLst>
        <pc:spChg chg="del">
          <ac:chgData name="Vesa Juvonen" userId="S::vesaj@microsoft.com::c7243be1-99a3-4752-ab2a-0cf698cf8236" providerId="AD" clId="Web-{A53F3D17-D60E-6D0E-8DB9-CC829BF6CF4C}" dt="2022-02-10T09:48:21.596" v="0"/>
          <ac:spMkLst>
            <pc:docMk/>
            <pc:sldMk cId="4264513327" sldId="2076137808"/>
            <ac:spMk id="2" creationId="{47D7A457-6FBA-4AFC-AF61-A3F7C6C29428}"/>
          </ac:spMkLst>
        </pc:spChg>
      </pc:sldChg>
    </pc:docChg>
  </pc:docChgLst>
  <pc:docChgLst>
    <pc:chgData name="Paolo Pialorsi" userId="S::paolo_pialorsi.com#ext#@microsoft.onmicrosoft.com::39954972-e4fe-473f-8237-5db9de0b2218" providerId="AD" clId="Web-{BBAEACD7-1CBC-424D-BE04-3A9E7FAA6803}"/>
    <pc:docChg chg="modSld">
      <pc:chgData name="Paolo Pialorsi" userId="S::paolo_pialorsi.com#ext#@microsoft.onmicrosoft.com::39954972-e4fe-473f-8237-5db9de0b2218" providerId="AD" clId="Web-{BBAEACD7-1CBC-424D-BE04-3A9E7FAA6803}" dt="2021-10-05T09:30:41.009" v="10" actId="20577"/>
      <pc:docMkLst>
        <pc:docMk/>
      </pc:docMkLst>
      <pc:sldChg chg="modSp">
        <pc:chgData name="Paolo Pialorsi" userId="S::paolo_pialorsi.com#ext#@microsoft.onmicrosoft.com::39954972-e4fe-473f-8237-5db9de0b2218" providerId="AD" clId="Web-{BBAEACD7-1CBC-424D-BE04-3A9E7FAA6803}" dt="2021-10-05T09:30:41.009" v="10" actId="20577"/>
        <pc:sldMkLst>
          <pc:docMk/>
          <pc:sldMk cId="10702720" sldId="2079"/>
        </pc:sldMkLst>
        <pc:spChg chg="mod">
          <ac:chgData name="Paolo Pialorsi" userId="S::paolo_pialorsi.com#ext#@microsoft.onmicrosoft.com::39954972-e4fe-473f-8237-5db9de0b2218" providerId="AD" clId="Web-{BBAEACD7-1CBC-424D-BE04-3A9E7FAA6803}" dt="2021-10-05T09:30:41.009" v="10"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BBAEACD7-1CBC-424D-BE04-3A9E7FAA6803}" dt="2021-10-05T09:30:29.829" v="4" actId="20577"/>
        <pc:sldMkLst>
          <pc:docMk/>
          <pc:sldMk cId="778883926" sldId="2076136264"/>
        </pc:sldMkLst>
        <pc:spChg chg="mod">
          <ac:chgData name="Paolo Pialorsi" userId="S::paolo_pialorsi.com#ext#@microsoft.onmicrosoft.com::39954972-e4fe-473f-8237-5db9de0b2218" providerId="AD" clId="Web-{BBAEACD7-1CBC-424D-BE04-3A9E7FAA6803}" dt="2021-10-05T09:30:29.829" v="4"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2404439D-31EC-49E7-B91A-15FC45C1F89E}"/>
    <pc:docChg chg="modSld">
      <pc:chgData name="David Warner" userId="S::david_dwarnerii.com#ext#@microsoft.onmicrosoft.com::acafcf14-4098-4a83-9425-e73571277a06" providerId="AD" clId="Web-{2404439D-31EC-49E7-B91A-15FC45C1F89E}" dt="2021-09-30T23:25:02.414" v="182" actId="20577"/>
      <pc:docMkLst>
        <pc:docMk/>
      </pc:docMkLst>
      <pc:sldChg chg="modSp">
        <pc:chgData name="David Warner" userId="S::david_dwarnerii.com#ext#@microsoft.onmicrosoft.com::acafcf14-4098-4a83-9425-e73571277a06" providerId="AD" clId="Web-{2404439D-31EC-49E7-B91A-15FC45C1F89E}" dt="2021-09-30T23:19:28.463" v="13" actId="20577"/>
        <pc:sldMkLst>
          <pc:docMk/>
          <pc:sldMk cId="2967945684" sldId="277"/>
        </pc:sldMkLst>
        <pc:spChg chg="mod">
          <ac:chgData name="David Warner" userId="S::david_dwarnerii.com#ext#@microsoft.onmicrosoft.com::acafcf14-4098-4a83-9425-e73571277a06" providerId="AD" clId="Web-{2404439D-31EC-49E7-B91A-15FC45C1F89E}" dt="2021-09-30T23:19:28.463"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2404439D-31EC-49E7-B91A-15FC45C1F89E}" dt="2021-09-30T23:25:02.414" v="182" actId="20577"/>
        <pc:sldMkLst>
          <pc:docMk/>
          <pc:sldMk cId="287163252" sldId="1567"/>
        </pc:sldMkLst>
        <pc:spChg chg="mod">
          <ac:chgData name="David Warner" userId="S::david_dwarnerii.com#ext#@microsoft.onmicrosoft.com::acafcf14-4098-4a83-9425-e73571277a06" providerId="AD" clId="Web-{2404439D-31EC-49E7-B91A-15FC45C1F89E}" dt="2021-09-30T23:25:02.414" v="18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2404439D-31EC-49E7-B91A-15FC45C1F89E}" dt="2021-09-30T23:18:57.322"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2404439D-31EC-49E7-B91A-15FC45C1F89E}" dt="2021-09-30T23:19:41.651" v="18"/>
        <pc:sldMkLst>
          <pc:docMk/>
          <pc:sldMk cId="2877399898" sldId="1623"/>
        </pc:sldMkLst>
        <pc:spChg chg="add">
          <ac:chgData name="David Warner" userId="S::david_dwarnerii.com#ext#@microsoft.onmicrosoft.com::acafcf14-4098-4a83-9425-e73571277a06" providerId="AD" clId="Web-{2404439D-31EC-49E7-B91A-15FC45C1F89E}" dt="2021-09-30T23:19:41.651" v="18"/>
          <ac:spMkLst>
            <pc:docMk/>
            <pc:sldMk cId="2877399898" sldId="1623"/>
            <ac:spMk id="138" creationId="{2BCD52B0-2E19-407B-8299-CEAF4082858C}"/>
          </ac:spMkLst>
        </pc:spChg>
      </pc:sldChg>
      <pc:sldChg chg="addSp">
        <pc:chgData name="David Warner" userId="S::david_dwarnerii.com#ext#@microsoft.onmicrosoft.com::acafcf14-4098-4a83-9425-e73571277a06" providerId="AD" clId="Web-{2404439D-31EC-49E7-B91A-15FC45C1F89E}" dt="2021-09-30T23:19:40.183" v="17"/>
        <pc:sldMkLst>
          <pc:docMk/>
          <pc:sldMk cId="2253365439" sldId="1642"/>
        </pc:sldMkLst>
        <pc:spChg chg="add">
          <ac:chgData name="David Warner" userId="S::david_dwarnerii.com#ext#@microsoft.onmicrosoft.com::acafcf14-4098-4a83-9425-e73571277a06" providerId="AD" clId="Web-{2404439D-31EC-49E7-B91A-15FC45C1F89E}" dt="2021-09-30T23:19:40.183" v="17"/>
          <ac:spMkLst>
            <pc:docMk/>
            <pc:sldMk cId="2253365439" sldId="1642"/>
            <ac:spMk id="4" creationId="{D649FCDB-59D6-49F2-9B62-C97BFCCFD816}"/>
          </ac:spMkLst>
        </pc:spChg>
      </pc:sldChg>
      <pc:sldChg chg="modSp">
        <pc:chgData name="David Warner" userId="S::david_dwarnerii.com#ext#@microsoft.onmicrosoft.com::acafcf14-4098-4a83-9425-e73571277a06" providerId="AD" clId="Web-{2404439D-31EC-49E7-B91A-15FC45C1F89E}" dt="2021-09-30T23:21:56.717" v="99"/>
        <pc:sldMkLst>
          <pc:docMk/>
          <pc:sldMk cId="10702720" sldId="2079"/>
        </pc:sldMkLst>
        <pc:spChg chg="mod">
          <ac:chgData name="David Warner" userId="S::david_dwarnerii.com#ext#@microsoft.onmicrosoft.com::acafcf14-4098-4a83-9425-e73571277a06" providerId="AD" clId="Web-{2404439D-31EC-49E7-B91A-15FC45C1F89E}" dt="2021-09-30T23:21:39.858"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2404439D-31EC-49E7-B91A-15FC45C1F89E}" dt="2021-09-30T23:21:45.186" v="97"/>
          <ac:picMkLst>
            <pc:docMk/>
            <pc:sldMk cId="10702720" sldId="2079"/>
            <ac:picMk id="2" creationId="{619630DA-55FA-465E-83F2-A89A5DE2BB6A}"/>
          </ac:picMkLst>
        </pc:picChg>
        <pc:picChg chg="mod">
          <ac:chgData name="David Warner" userId="S::david_dwarnerii.com#ext#@microsoft.onmicrosoft.com::acafcf14-4098-4a83-9425-e73571277a06" providerId="AD" clId="Web-{2404439D-31EC-49E7-B91A-15FC45C1F89E}" dt="2021-09-30T23:21:50.420" v="98"/>
          <ac:picMkLst>
            <pc:docMk/>
            <pc:sldMk cId="10702720" sldId="2079"/>
            <ac:picMk id="10" creationId="{950B7BCA-FEB3-49BF-824B-BCF932B29A53}"/>
          </ac:picMkLst>
        </pc:picChg>
        <pc:picChg chg="mod">
          <ac:chgData name="David Warner" userId="S::david_dwarnerii.com#ext#@microsoft.onmicrosoft.com::acafcf14-4098-4a83-9425-e73571277a06" providerId="AD" clId="Web-{2404439D-31EC-49E7-B91A-15FC45C1F89E}" dt="2021-09-30T23:21:56.717"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2404439D-31EC-49E7-B91A-15FC45C1F89E}" dt="2021-09-30T23:19:38.636" v="16"/>
        <pc:sldMkLst>
          <pc:docMk/>
          <pc:sldMk cId="4037611923" sldId="3334"/>
        </pc:sldMkLst>
        <pc:spChg chg="add">
          <ac:chgData name="David Warner" userId="S::david_dwarnerii.com#ext#@microsoft.onmicrosoft.com::acafcf14-4098-4a83-9425-e73571277a06" providerId="AD" clId="Web-{2404439D-31EC-49E7-B91A-15FC45C1F89E}" dt="2021-09-30T23:19:38.636" v="16"/>
          <ac:spMkLst>
            <pc:docMk/>
            <pc:sldMk cId="4037611923" sldId="3334"/>
            <ac:spMk id="4" creationId="{18DC6B3C-2406-48D9-A507-74BF9656F2F2}"/>
          </ac:spMkLst>
        </pc:spChg>
      </pc:sldChg>
      <pc:sldChg chg="addSp">
        <pc:chgData name="David Warner" userId="S::david_dwarnerii.com#ext#@microsoft.onmicrosoft.com::acafcf14-4098-4a83-9425-e73571277a06" providerId="AD" clId="Web-{2404439D-31EC-49E7-B91A-15FC45C1F89E}" dt="2021-09-30T23:19:43.183" v="19"/>
        <pc:sldMkLst>
          <pc:docMk/>
          <pc:sldMk cId="467751124" sldId="6149"/>
        </pc:sldMkLst>
        <pc:spChg chg="add">
          <ac:chgData name="David Warner" userId="S::david_dwarnerii.com#ext#@microsoft.onmicrosoft.com::acafcf14-4098-4a83-9425-e73571277a06" providerId="AD" clId="Web-{2404439D-31EC-49E7-B91A-15FC45C1F89E}" dt="2021-09-30T23:19:43.183" v="19"/>
          <ac:spMkLst>
            <pc:docMk/>
            <pc:sldMk cId="467751124" sldId="6149"/>
            <ac:spMk id="5" creationId="{8AC0E950-A8B4-4112-ABFE-DB5DC91C41C4}"/>
          </ac:spMkLst>
        </pc:spChg>
      </pc:sldChg>
      <pc:sldChg chg="modSp">
        <pc:chgData name="David Warner" userId="S::david_dwarnerii.com#ext#@microsoft.onmicrosoft.com::acafcf14-4098-4a83-9425-e73571277a06" providerId="AD" clId="Web-{2404439D-31EC-49E7-B91A-15FC45C1F89E}" dt="2021-09-30T23:23:51.662" v="181"/>
        <pc:sldMkLst>
          <pc:docMk/>
          <pc:sldMk cId="778883926" sldId="2076136264"/>
        </pc:sldMkLst>
        <pc:spChg chg="mod">
          <ac:chgData name="David Warner" userId="S::david_dwarnerii.com#ext#@microsoft.onmicrosoft.com::acafcf14-4098-4a83-9425-e73571277a06" providerId="AD" clId="Web-{2404439D-31EC-49E7-B91A-15FC45C1F89E}" dt="2021-09-30T23:23:26.990" v="17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2404439D-31EC-49E7-B91A-15FC45C1F89E}" dt="2021-09-30T23:23:32.677" v="17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2404439D-31EC-49E7-B91A-15FC45C1F89E}" dt="2021-09-30T23:23:51.662"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2404439D-31EC-49E7-B91A-15FC45C1F89E}" dt="2021-09-30T23:23:45.975" v="180"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2404439D-31EC-49E7-B91A-15FC45C1F89E}" dt="2021-09-30T23:19:36.089" v="15"/>
        <pc:sldMkLst>
          <pc:docMk/>
          <pc:sldMk cId="2925091645" sldId="2076136308"/>
        </pc:sldMkLst>
        <pc:spChg chg="add">
          <ac:chgData name="David Warner" userId="S::david_dwarnerii.com#ext#@microsoft.onmicrosoft.com::acafcf14-4098-4a83-9425-e73571277a06" providerId="AD" clId="Web-{2404439D-31EC-49E7-B91A-15FC45C1F89E}" dt="2021-09-30T23:19:36.089" v="15"/>
          <ac:spMkLst>
            <pc:docMk/>
            <pc:sldMk cId="2925091645" sldId="2076136308"/>
            <ac:spMk id="5" creationId="{9443BB4E-EB9D-4E61-816D-54885F1C4201}"/>
          </ac:spMkLst>
        </pc:spChg>
      </pc:sldChg>
      <pc:sldChg chg="addSp">
        <pc:chgData name="David Warner" userId="S::david_dwarnerii.com#ext#@microsoft.onmicrosoft.com::acafcf14-4098-4a83-9425-e73571277a06" providerId="AD" clId="Web-{2404439D-31EC-49E7-B91A-15FC45C1F89E}" dt="2021-09-30T23:19:45.761" v="20"/>
        <pc:sldMkLst>
          <pc:docMk/>
          <pc:sldMk cId="357588276" sldId="2076136388"/>
        </pc:sldMkLst>
        <pc:spChg chg="add">
          <ac:chgData name="David Warner" userId="S::david_dwarnerii.com#ext#@microsoft.onmicrosoft.com::acafcf14-4098-4a83-9425-e73571277a06" providerId="AD" clId="Web-{2404439D-31EC-49E7-B91A-15FC45C1F89E}" dt="2021-09-30T23:19:45.761" v="20"/>
          <ac:spMkLst>
            <pc:docMk/>
            <pc:sldMk cId="357588276" sldId="2076136388"/>
            <ac:spMk id="3" creationId="{9571146A-4E33-4A53-A708-B4E0A95A9830}"/>
          </ac:spMkLst>
        </pc:spChg>
      </pc:sldChg>
      <pc:sldChg chg="addSp">
        <pc:chgData name="David Warner" userId="S::david_dwarnerii.com#ext#@microsoft.onmicrosoft.com::acafcf14-4098-4a83-9425-e73571277a06" providerId="AD" clId="Web-{2404439D-31EC-49E7-B91A-15FC45C1F89E}" dt="2021-09-30T23:19:34.479" v="14"/>
        <pc:sldMkLst>
          <pc:docMk/>
          <pc:sldMk cId="2636939237" sldId="2076137579"/>
        </pc:sldMkLst>
        <pc:spChg chg="add">
          <ac:chgData name="David Warner" userId="S::david_dwarnerii.com#ext#@microsoft.onmicrosoft.com::acafcf14-4098-4a83-9425-e73571277a06" providerId="AD" clId="Web-{2404439D-31EC-49E7-B91A-15FC45C1F89E}" dt="2021-09-30T23:19:34.479" v="14"/>
          <ac:spMkLst>
            <pc:docMk/>
            <pc:sldMk cId="2636939237" sldId="2076137579"/>
            <ac:spMk id="23" creationId="{D759791D-DBC9-409D-B8A4-9194287189D9}"/>
          </ac:spMkLst>
        </pc:spChg>
      </pc:sldChg>
      <pc:sldChg chg="addSp">
        <pc:chgData name="David Warner" userId="S::david_dwarnerii.com#ext#@microsoft.onmicrosoft.com::acafcf14-4098-4a83-9425-e73571277a06" providerId="AD" clId="Web-{2404439D-31EC-49E7-B91A-15FC45C1F89E}" dt="2021-09-30T23:19:48.308" v="21"/>
        <pc:sldMkLst>
          <pc:docMk/>
          <pc:sldMk cId="93809026" sldId="2076137694"/>
        </pc:sldMkLst>
        <pc:spChg chg="add">
          <ac:chgData name="David Warner" userId="S::david_dwarnerii.com#ext#@microsoft.onmicrosoft.com::acafcf14-4098-4a83-9425-e73571277a06" providerId="AD" clId="Web-{2404439D-31EC-49E7-B91A-15FC45C1F89E}" dt="2021-09-30T23:19:48.308" v="21"/>
          <ac:spMkLst>
            <pc:docMk/>
            <pc:sldMk cId="93809026" sldId="2076137694"/>
            <ac:spMk id="11" creationId="{D0607322-B059-442D-AD17-12A797641B45}"/>
          </ac:spMkLst>
        </pc:spChg>
      </pc:sldChg>
    </pc:docChg>
  </pc:docChgLst>
  <pc:docChgLst>
    <pc:chgData name="Andrew Benson" userId="d38b912c-55d0-44ce-a085-5a039627a8b5" providerId="ADAL" clId="{E7B05801-06BA-45C2-9B4B-AD84931CBA66}"/>
    <pc:docChg chg="undo custSel delSld modSld modSection">
      <pc:chgData name="Andrew Benson" userId="d38b912c-55d0-44ce-a085-5a039627a8b5" providerId="ADAL" clId="{E7B05801-06BA-45C2-9B4B-AD84931CBA66}" dt="2022-05-19T22:51:50.031" v="104" actId="1037"/>
      <pc:docMkLst>
        <pc:docMk/>
      </pc:docMkLst>
      <pc:sldChg chg="addSp delSp mod addAnim delAnim">
        <pc:chgData name="Andrew Benson" userId="d38b912c-55d0-44ce-a085-5a039627a8b5" providerId="ADAL" clId="{E7B05801-06BA-45C2-9B4B-AD84931CBA66}" dt="2022-05-19T17:11:36.501" v="3" actId="478"/>
        <pc:sldMkLst>
          <pc:docMk/>
          <pc:sldMk cId="287163252" sldId="1567"/>
        </pc:sldMkLst>
        <pc:spChg chg="add del">
          <ac:chgData name="Andrew Benson" userId="d38b912c-55d0-44ce-a085-5a039627a8b5" providerId="ADAL" clId="{E7B05801-06BA-45C2-9B4B-AD84931CBA66}" dt="2022-05-19T17:11:36.501" v="3" actId="478"/>
          <ac:spMkLst>
            <pc:docMk/>
            <pc:sldMk cId="287163252" sldId="1567"/>
            <ac:spMk id="5" creationId="{9B6ECC88-D921-48D6-BA85-F52F354F9C35}"/>
          </ac:spMkLst>
        </pc:spChg>
        <pc:picChg chg="add del">
          <ac:chgData name="Andrew Benson" userId="d38b912c-55d0-44ce-a085-5a039627a8b5" providerId="ADAL" clId="{E7B05801-06BA-45C2-9B4B-AD84931CBA66}" dt="2022-05-19T17:11:35.906" v="2" actId="478"/>
          <ac:picMkLst>
            <pc:docMk/>
            <pc:sldMk cId="287163252" sldId="1567"/>
            <ac:picMk id="1026" creationId="{2EEBCB4F-7C73-07D0-7528-B79D74389FEA}"/>
          </ac:picMkLst>
        </pc:picChg>
      </pc:sldChg>
      <pc:sldChg chg="delSp modSp mod">
        <pc:chgData name="Andrew Benson" userId="d38b912c-55d0-44ce-a085-5a039627a8b5" providerId="ADAL" clId="{E7B05801-06BA-45C2-9B4B-AD84931CBA66}" dt="2022-05-19T22:51:50.031" v="104" actId="1037"/>
        <pc:sldMkLst>
          <pc:docMk/>
          <pc:sldMk cId="10702720" sldId="2079"/>
        </pc:sldMkLst>
        <pc:spChg chg="mod">
          <ac:chgData name="Andrew Benson" userId="d38b912c-55d0-44ce-a085-5a039627a8b5" providerId="ADAL" clId="{E7B05801-06BA-45C2-9B4B-AD84931CBA66}" dt="2022-05-19T17:11:53.602" v="5" actId="1076"/>
          <ac:spMkLst>
            <pc:docMk/>
            <pc:sldMk cId="10702720" sldId="2079"/>
            <ac:spMk id="8" creationId="{00000000-0000-0000-0000-000000000000}"/>
          </ac:spMkLst>
        </pc:spChg>
        <pc:picChg chg="mod">
          <ac:chgData name="Andrew Benson" userId="d38b912c-55d0-44ce-a085-5a039627a8b5" providerId="ADAL" clId="{E7B05801-06BA-45C2-9B4B-AD84931CBA66}" dt="2022-05-19T22:51:50.031" v="104" actId="1037"/>
          <ac:picMkLst>
            <pc:docMk/>
            <pc:sldMk cId="10702720" sldId="2079"/>
            <ac:picMk id="11" creationId="{1969CEB2-97BE-4D53-B93F-16FBDB07A39C}"/>
          </ac:picMkLst>
        </pc:picChg>
        <pc:picChg chg="del">
          <ac:chgData name="Andrew Benson" userId="d38b912c-55d0-44ce-a085-5a039627a8b5" providerId="ADAL" clId="{E7B05801-06BA-45C2-9B4B-AD84931CBA66}" dt="2022-05-19T22:51:38.676" v="36" actId="478"/>
          <ac:picMkLst>
            <pc:docMk/>
            <pc:sldMk cId="10702720" sldId="2079"/>
            <ac:picMk id="14" creationId="{30DD5E75-AE1C-42EE-95F9-3C1689B260BC}"/>
          </ac:picMkLst>
        </pc:picChg>
        <pc:picChg chg="mod">
          <ac:chgData name="Andrew Benson" userId="d38b912c-55d0-44ce-a085-5a039627a8b5" providerId="ADAL" clId="{E7B05801-06BA-45C2-9B4B-AD84931CBA66}" dt="2022-05-19T22:51:50.031" v="104" actId="1037"/>
          <ac:picMkLst>
            <pc:docMk/>
            <pc:sldMk cId="10702720" sldId="2079"/>
            <ac:picMk id="15" creationId="{93E33F33-16F6-44AF-9AC5-57603F31A144}"/>
          </ac:picMkLst>
        </pc:picChg>
      </pc:sldChg>
      <pc:sldChg chg="del">
        <pc:chgData name="Andrew Benson" userId="d38b912c-55d0-44ce-a085-5a039627a8b5" providerId="ADAL" clId="{E7B05801-06BA-45C2-9B4B-AD84931CBA66}" dt="2022-05-19T17:14:44.950" v="33" actId="47"/>
        <pc:sldMkLst>
          <pc:docMk/>
          <pc:sldMk cId="1633789891" sldId="3336"/>
        </pc:sldMkLst>
      </pc:sldChg>
      <pc:sldChg chg="del">
        <pc:chgData name="Andrew Benson" userId="d38b912c-55d0-44ce-a085-5a039627a8b5" providerId="ADAL" clId="{E7B05801-06BA-45C2-9B4B-AD84931CBA66}" dt="2022-05-19T17:14:46.583" v="34" actId="47"/>
        <pc:sldMkLst>
          <pc:docMk/>
          <pc:sldMk cId="1805818155" sldId="3338"/>
        </pc:sldMkLst>
      </pc:sldChg>
      <pc:sldChg chg="delSp modSp mod">
        <pc:chgData name="Andrew Benson" userId="d38b912c-55d0-44ce-a085-5a039627a8b5" providerId="ADAL" clId="{E7B05801-06BA-45C2-9B4B-AD84931CBA66}" dt="2022-05-19T17:13:16.633" v="25" actId="20577"/>
        <pc:sldMkLst>
          <pc:docMk/>
          <pc:sldMk cId="778883926" sldId="2076136264"/>
        </pc:sldMkLst>
        <pc:spChg chg="mod">
          <ac:chgData name="Andrew Benson" userId="d38b912c-55d0-44ce-a085-5a039627a8b5" providerId="ADAL" clId="{E7B05801-06BA-45C2-9B4B-AD84931CBA66}" dt="2022-05-19T17:13:16.633" v="25" actId="20577"/>
          <ac:spMkLst>
            <pc:docMk/>
            <pc:sldMk cId="778883926" sldId="2076136264"/>
            <ac:spMk id="14" creationId="{953584C8-8734-42EA-AD16-6AA2B405D249}"/>
          </ac:spMkLst>
        </pc:spChg>
        <pc:picChg chg="del">
          <ac:chgData name="Andrew Benson" userId="d38b912c-55d0-44ce-a085-5a039627a8b5" providerId="ADAL" clId="{E7B05801-06BA-45C2-9B4B-AD84931CBA66}" dt="2022-05-19T17:12:26.676" v="6" actId="478"/>
          <ac:picMkLst>
            <pc:docMk/>
            <pc:sldMk cId="778883926" sldId="2076136264"/>
            <ac:picMk id="6" creationId="{6B96880A-89CD-4450-AE79-E2EC4F9F20C6}"/>
          </ac:picMkLst>
        </pc:picChg>
      </pc:sldChg>
      <pc:sldChg chg="del">
        <pc:chgData name="Andrew Benson" userId="d38b912c-55d0-44ce-a085-5a039627a8b5" providerId="ADAL" clId="{E7B05801-06BA-45C2-9B4B-AD84931CBA66}" dt="2022-05-19T17:14:26.945" v="27" actId="47"/>
        <pc:sldMkLst>
          <pc:docMk/>
          <pc:sldMk cId="930094116" sldId="2134805610"/>
        </pc:sldMkLst>
      </pc:sldChg>
      <pc:sldChg chg="del">
        <pc:chgData name="Andrew Benson" userId="d38b912c-55d0-44ce-a085-5a039627a8b5" providerId="ADAL" clId="{E7B05801-06BA-45C2-9B4B-AD84931CBA66}" dt="2022-05-19T17:14:28.487" v="28" actId="47"/>
        <pc:sldMkLst>
          <pc:docMk/>
          <pc:sldMk cId="2331100016" sldId="2145707277"/>
        </pc:sldMkLst>
      </pc:sldChg>
      <pc:sldChg chg="del">
        <pc:chgData name="Andrew Benson" userId="d38b912c-55d0-44ce-a085-5a039627a8b5" providerId="ADAL" clId="{E7B05801-06BA-45C2-9B4B-AD84931CBA66}" dt="2022-05-19T17:14:34.410" v="31" actId="47"/>
        <pc:sldMkLst>
          <pc:docMk/>
          <pc:sldMk cId="1631057595" sldId="2145707278"/>
        </pc:sldMkLst>
      </pc:sldChg>
      <pc:sldChg chg="del">
        <pc:chgData name="Andrew Benson" userId="d38b912c-55d0-44ce-a085-5a039627a8b5" providerId="ADAL" clId="{E7B05801-06BA-45C2-9B4B-AD84931CBA66}" dt="2022-05-19T17:14:31.573" v="29" actId="47"/>
        <pc:sldMkLst>
          <pc:docMk/>
          <pc:sldMk cId="3307482870" sldId="2145707279"/>
        </pc:sldMkLst>
      </pc:sldChg>
      <pc:sldChg chg="del">
        <pc:chgData name="Andrew Benson" userId="d38b912c-55d0-44ce-a085-5a039627a8b5" providerId="ADAL" clId="{E7B05801-06BA-45C2-9B4B-AD84931CBA66}" dt="2022-05-19T17:14:54.057" v="35" actId="47"/>
        <pc:sldMkLst>
          <pc:docMk/>
          <pc:sldMk cId="2923261421" sldId="2145707289"/>
        </pc:sldMkLst>
      </pc:sldChg>
      <pc:sldChg chg="del">
        <pc:chgData name="Andrew Benson" userId="d38b912c-55d0-44ce-a085-5a039627a8b5" providerId="ADAL" clId="{E7B05801-06BA-45C2-9B4B-AD84931CBA66}" dt="2022-05-19T17:14:39.869" v="32" actId="47"/>
        <pc:sldMkLst>
          <pc:docMk/>
          <pc:sldMk cId="1183489955" sldId="2145707292"/>
        </pc:sldMkLst>
      </pc:sldChg>
      <pc:sldChg chg="del">
        <pc:chgData name="Andrew Benson" userId="d38b912c-55d0-44ce-a085-5a039627a8b5" providerId="ADAL" clId="{E7B05801-06BA-45C2-9B4B-AD84931CBA66}" dt="2022-05-19T17:14:22.651" v="26" actId="47"/>
        <pc:sldMkLst>
          <pc:docMk/>
          <pc:sldMk cId="3075400410" sldId="2145707294"/>
        </pc:sldMkLst>
      </pc:sldChg>
      <pc:sldChg chg="del">
        <pc:chgData name="Andrew Benson" userId="d38b912c-55d0-44ce-a085-5a039627a8b5" providerId="ADAL" clId="{E7B05801-06BA-45C2-9B4B-AD84931CBA66}" dt="2022-05-19T17:14:32.510" v="30" actId="47"/>
        <pc:sldMkLst>
          <pc:docMk/>
          <pc:sldMk cId="2183784943" sldId="2145707295"/>
        </pc:sldMkLst>
      </pc:sldChg>
      <pc:sldMasterChg chg="delSldLayout">
        <pc:chgData name="Andrew Benson" userId="d38b912c-55d0-44ce-a085-5a039627a8b5" providerId="ADAL" clId="{E7B05801-06BA-45C2-9B4B-AD84931CBA66}" dt="2022-05-19T17:14:26.945" v="27" actId="47"/>
        <pc:sldMasterMkLst>
          <pc:docMk/>
          <pc:sldMasterMk cId="3588427678" sldId="2147484229"/>
        </pc:sldMasterMkLst>
        <pc:sldLayoutChg chg="del">
          <pc:chgData name="Andrew Benson" userId="d38b912c-55d0-44ce-a085-5a039627a8b5" providerId="ADAL" clId="{E7B05801-06BA-45C2-9B4B-AD84931CBA66}" dt="2022-05-19T17:14:26.945" v="27" actId="47"/>
          <pc:sldLayoutMkLst>
            <pc:docMk/>
            <pc:sldMasterMk cId="3588427678" sldId="2147484229"/>
            <pc:sldLayoutMk cId="1312947662" sldId="2147484703"/>
          </pc:sldLayoutMkLst>
        </pc:sldLayoutChg>
      </pc:sldMasterChg>
    </pc:docChg>
  </pc:docChgLst>
  <pc:docChgLst>
    <pc:chgData name="Vesa Juvonen" userId="c7243be1-99a3-4752-ab2a-0cf698cf8236" providerId="ADAL" clId="{6A009AA9-96E9-4963-9CBB-EDBE34884A6C}"/>
    <pc:docChg chg="undo custSel addSld delSld modSld modSection">
      <pc:chgData name="Vesa Juvonen" userId="c7243be1-99a3-4752-ab2a-0cf698cf8236" providerId="ADAL" clId="{6A009AA9-96E9-4963-9CBB-EDBE34884A6C}" dt="2021-12-30T12:51:12.843" v="89" actId="47"/>
      <pc:docMkLst>
        <pc:docMk/>
      </pc:docMkLst>
      <pc:sldChg chg="delSp mod">
        <pc:chgData name="Vesa Juvonen" userId="c7243be1-99a3-4752-ab2a-0cf698cf8236" providerId="ADAL" clId="{6A009AA9-96E9-4963-9CBB-EDBE34884A6C}" dt="2021-12-30T12:05:49.663" v="86" actId="478"/>
        <pc:sldMkLst>
          <pc:docMk/>
          <pc:sldMk cId="2253365439" sldId="1642"/>
        </pc:sldMkLst>
        <pc:spChg chg="del">
          <ac:chgData name="Vesa Juvonen" userId="c7243be1-99a3-4752-ab2a-0cf698cf8236" providerId="ADAL" clId="{6A009AA9-96E9-4963-9CBB-EDBE34884A6C}" dt="2021-12-30T12:05:49.663" v="86" actId="478"/>
          <ac:spMkLst>
            <pc:docMk/>
            <pc:sldMk cId="2253365439" sldId="1642"/>
            <ac:spMk id="4" creationId="{631FE57E-AC67-4089-A361-ACCCE9008AA6}"/>
          </ac:spMkLst>
        </pc:spChg>
      </pc:sldChg>
      <pc:sldChg chg="delSp mod">
        <pc:chgData name="Vesa Juvonen" userId="c7243be1-99a3-4752-ab2a-0cf698cf8236" providerId="ADAL" clId="{6A009AA9-96E9-4963-9CBB-EDBE34884A6C}" dt="2021-12-30T12:06:37.080" v="87" actId="478"/>
        <pc:sldMkLst>
          <pc:docMk/>
          <pc:sldMk cId="2925091645" sldId="2076136308"/>
        </pc:sldMkLst>
        <pc:spChg chg="del">
          <ac:chgData name="Vesa Juvonen" userId="c7243be1-99a3-4752-ab2a-0cf698cf8236" providerId="ADAL" clId="{6A009AA9-96E9-4963-9CBB-EDBE34884A6C}" dt="2021-12-30T12:06:37.080" v="87" actId="478"/>
          <ac:spMkLst>
            <pc:docMk/>
            <pc:sldMk cId="2925091645" sldId="2076136308"/>
            <ac:spMk id="20" creationId="{75F37AC4-ACFD-40BC-9782-A431D8B191D2}"/>
          </ac:spMkLst>
        </pc:spChg>
      </pc:sldChg>
      <pc:sldChg chg="del">
        <pc:chgData name="Vesa Juvonen" userId="c7243be1-99a3-4752-ab2a-0cf698cf8236" providerId="ADAL" clId="{6A009AA9-96E9-4963-9CBB-EDBE34884A6C}" dt="2021-12-30T12:51:12.843" v="89" actId="47"/>
        <pc:sldMkLst>
          <pc:docMk/>
          <pc:sldMk cId="2628391176" sldId="2076137756"/>
        </pc:sldMkLst>
      </pc:sldChg>
      <pc:sldChg chg="del">
        <pc:chgData name="Vesa Juvonen" userId="c7243be1-99a3-4752-ab2a-0cf698cf8236" providerId="ADAL" clId="{6A009AA9-96E9-4963-9CBB-EDBE34884A6C}" dt="2021-12-30T12:04:33.752" v="14" actId="47"/>
        <pc:sldMkLst>
          <pc:docMk/>
          <pc:sldMk cId="1870885731" sldId="2076137777"/>
        </pc:sldMkLst>
      </pc:sldChg>
      <pc:sldChg chg="add">
        <pc:chgData name="Vesa Juvonen" userId="c7243be1-99a3-4752-ab2a-0cf698cf8236" providerId="ADAL" clId="{6A009AA9-96E9-4963-9CBB-EDBE34884A6C}" dt="2021-12-30T12:51:11.026" v="88"/>
        <pc:sldMkLst>
          <pc:docMk/>
          <pc:sldMk cId="4192356422" sldId="2076137796"/>
        </pc:sldMkLst>
      </pc:sldChg>
      <pc:sldChg chg="addSp delSp modSp mod">
        <pc:chgData name="Vesa Juvonen" userId="c7243be1-99a3-4752-ab2a-0cf698cf8236" providerId="ADAL" clId="{6A009AA9-96E9-4963-9CBB-EDBE34884A6C}" dt="2021-12-30T12:04:28.057" v="13" actId="20577"/>
        <pc:sldMkLst>
          <pc:docMk/>
          <pc:sldMk cId="837812005" sldId="2134805600"/>
        </pc:sldMkLst>
        <pc:spChg chg="del">
          <ac:chgData name="Vesa Juvonen" userId="c7243be1-99a3-4752-ab2a-0cf698cf8236" providerId="ADAL" clId="{6A009AA9-96E9-4963-9CBB-EDBE34884A6C}" dt="2021-12-30T12:03:52.417" v="0" actId="478"/>
          <ac:spMkLst>
            <pc:docMk/>
            <pc:sldMk cId="837812005" sldId="2134805600"/>
            <ac:spMk id="2" creationId="{B1E2DDA8-954E-472E-9617-0E4EC44C8526}"/>
          </ac:spMkLst>
        </pc:spChg>
        <pc:spChg chg="mod">
          <ac:chgData name="Vesa Juvonen" userId="c7243be1-99a3-4752-ab2a-0cf698cf8236" providerId="ADAL" clId="{6A009AA9-96E9-4963-9CBB-EDBE34884A6C}" dt="2021-12-30T12:04:28.057" v="13" actId="20577"/>
          <ac:spMkLst>
            <pc:docMk/>
            <pc:sldMk cId="837812005" sldId="2134805600"/>
            <ac:spMk id="4" creationId="{D5553122-5672-49E0-86A0-770A0FE9C1B2}"/>
          </ac:spMkLst>
        </pc:spChg>
        <pc:spChg chg="mod ord">
          <ac:chgData name="Vesa Juvonen" userId="c7243be1-99a3-4752-ab2a-0cf698cf8236" providerId="ADAL" clId="{6A009AA9-96E9-4963-9CBB-EDBE34884A6C}" dt="2021-12-30T12:04:19.957" v="7" actId="1076"/>
          <ac:spMkLst>
            <pc:docMk/>
            <pc:sldMk cId="837812005" sldId="2134805600"/>
            <ac:spMk id="12" creationId="{98879855-B3F2-4C88-952D-E0112B70464E}"/>
          </ac:spMkLst>
        </pc:spChg>
        <pc:picChg chg="add mod">
          <ac:chgData name="Vesa Juvonen" userId="c7243be1-99a3-4752-ab2a-0cf698cf8236" providerId="ADAL" clId="{6A009AA9-96E9-4963-9CBB-EDBE34884A6C}" dt="2021-12-30T12:04:12.310" v="5" actId="14100"/>
          <ac:picMkLst>
            <pc:docMk/>
            <pc:sldMk cId="837812005" sldId="2134805600"/>
            <ac:picMk id="6" creationId="{40FF9983-2970-46AF-89B3-F55D95E185A9}"/>
          </ac:picMkLst>
        </pc:picChg>
        <pc:picChg chg="del">
          <ac:chgData name="Vesa Juvonen" userId="c7243be1-99a3-4752-ab2a-0cf698cf8236" providerId="ADAL" clId="{6A009AA9-96E9-4963-9CBB-EDBE34884A6C}" dt="2021-12-30T12:04:03.776" v="1" actId="478"/>
          <ac:picMkLst>
            <pc:docMk/>
            <pc:sldMk cId="837812005" sldId="2134805600"/>
            <ac:picMk id="8" creationId="{29575E85-CFB5-433F-8104-EE1E87D8D3F6}"/>
          </ac:picMkLst>
        </pc:picChg>
      </pc:sldChg>
      <pc:sldChg chg="delSp modSp mod">
        <pc:chgData name="Vesa Juvonen" userId="c7243be1-99a3-4752-ab2a-0cf698cf8236" providerId="ADAL" clId="{6A009AA9-96E9-4963-9CBB-EDBE34884A6C}" dt="2021-12-30T12:05:24.615" v="85" actId="14100"/>
        <pc:sldMkLst>
          <pc:docMk/>
          <pc:sldMk cId="3507379078" sldId="2134805601"/>
        </pc:sldMkLst>
        <pc:spChg chg="mod">
          <ac:chgData name="Vesa Juvonen" userId="c7243be1-99a3-4752-ab2a-0cf698cf8236" providerId="ADAL" clId="{6A009AA9-96E9-4963-9CBB-EDBE34884A6C}" dt="2021-12-30T12:05:24.615" v="85" actId="14100"/>
          <ac:spMkLst>
            <pc:docMk/>
            <pc:sldMk cId="3507379078" sldId="2134805601"/>
            <ac:spMk id="3" creationId="{00000000-0000-0000-0000-000000000000}"/>
          </ac:spMkLst>
        </pc:spChg>
        <pc:spChg chg="del mod">
          <ac:chgData name="Vesa Juvonen" userId="c7243be1-99a3-4752-ab2a-0cf698cf8236" providerId="ADAL" clId="{6A009AA9-96E9-4963-9CBB-EDBE34884A6C}" dt="2021-12-30T12:04:40.014" v="17" actId="478"/>
          <ac:spMkLst>
            <pc:docMk/>
            <pc:sldMk cId="3507379078" sldId="2134805601"/>
            <ac:spMk id="4" creationId="{1F225B3E-7C0E-4F76-87E0-B20107EAD664}"/>
          </ac:spMkLst>
        </pc:spChg>
      </pc:sldChg>
    </pc:docChg>
  </pc:docChgLst>
  <pc:docChgLst>
    <pc:chgData name="Alex Terentiev" userId="S::aterentiev@microsoft.com::b089aebb-68c6-439e-96df-7e98da5a759e" providerId="AD" clId="Web-{B78D19E9-FD1E-3000-0AA3-47BF6324330C}"/>
    <pc:docChg chg="modSld">
      <pc:chgData name="Alex Terentiev" userId="S::aterentiev@microsoft.com::b089aebb-68c6-439e-96df-7e98da5a759e" providerId="AD" clId="Web-{B78D19E9-FD1E-3000-0AA3-47BF6324330C}" dt="2022-02-23T13:56:55.654" v="102" actId="1076"/>
      <pc:docMkLst>
        <pc:docMk/>
      </pc:docMkLst>
      <pc:sldChg chg="addSp delSp modSp">
        <pc:chgData name="Alex Terentiev" userId="S::aterentiev@microsoft.com::b089aebb-68c6-439e-96df-7e98da5a759e" providerId="AD" clId="Web-{B78D19E9-FD1E-3000-0AA3-47BF6324330C}" dt="2022-02-23T13:56:55.654" v="102" actId="1076"/>
        <pc:sldMkLst>
          <pc:docMk/>
          <pc:sldMk cId="4037611923" sldId="3334"/>
        </pc:sldMkLst>
        <pc:spChg chg="mod">
          <ac:chgData name="Alex Terentiev" userId="S::aterentiev@microsoft.com::b089aebb-68c6-439e-96df-7e98da5a759e" providerId="AD" clId="Web-{B78D19E9-FD1E-3000-0AA3-47BF6324330C}" dt="2022-02-23T13:55:46.262" v="92" actId="20577"/>
          <ac:spMkLst>
            <pc:docMk/>
            <pc:sldMk cId="4037611923" sldId="3334"/>
            <ac:spMk id="3" creationId="{CBDC9C38-872E-4048-96FE-C321FEF21EC1}"/>
          </ac:spMkLst>
        </pc:spChg>
        <pc:spChg chg="del">
          <ac:chgData name="Alex Terentiev" userId="S::aterentiev@microsoft.com::b089aebb-68c6-439e-96df-7e98da5a759e" providerId="AD" clId="Web-{B78D19E9-FD1E-3000-0AA3-47BF6324330C}" dt="2022-02-23T13:51:19.882" v="0"/>
          <ac:spMkLst>
            <pc:docMk/>
            <pc:sldMk cId="4037611923" sldId="3334"/>
            <ac:spMk id="4" creationId="{2C55287A-8661-4141-9131-AB4FCECD7DE0}"/>
          </ac:spMkLst>
        </pc:spChg>
        <pc:picChg chg="add del mod">
          <ac:chgData name="Alex Terentiev" userId="S::aterentiev@microsoft.com::b089aebb-68c6-439e-96df-7e98da5a759e" providerId="AD" clId="Web-{B78D19E9-FD1E-3000-0AA3-47BF6324330C}" dt="2022-02-23T13:56:17.888" v="98"/>
          <ac:picMkLst>
            <pc:docMk/>
            <pc:sldMk cId="4037611923" sldId="3334"/>
            <ac:picMk id="5" creationId="{E9BF9C18-EBD3-4F48-8F85-741B63A1F356}"/>
          </ac:picMkLst>
        </pc:picChg>
        <pc:picChg chg="add mod">
          <ac:chgData name="Alex Terentiev" userId="S::aterentiev@microsoft.com::b089aebb-68c6-439e-96df-7e98da5a759e" providerId="AD" clId="Web-{B78D19E9-FD1E-3000-0AA3-47BF6324330C}" dt="2022-02-23T13:56:55.654" v="102" actId="1076"/>
          <ac:picMkLst>
            <pc:docMk/>
            <pc:sldMk cId="4037611923" sldId="3334"/>
            <ac:picMk id="18" creationId="{CD70959E-F870-4C16-A09D-98CD26C47B1D}"/>
          </ac:picMkLst>
        </pc:picChg>
        <pc:picChg chg="del">
          <ac:chgData name="Alex Terentiev" userId="S::aterentiev@microsoft.com::b089aebb-68c6-439e-96df-7e98da5a759e" providerId="AD" clId="Web-{B78D19E9-FD1E-3000-0AA3-47BF6324330C}" dt="2022-02-23T13:55:47.387" v="93"/>
          <ac:picMkLst>
            <pc:docMk/>
            <pc:sldMk cId="4037611923" sldId="3334"/>
            <ac:picMk id="1026" creationId="{0F1EEAB4-1A05-4EB4-AB3B-034DAF84B531}"/>
          </ac:picMkLst>
        </pc:picChg>
      </pc:sldChg>
    </pc:docChg>
  </pc:docChgLst>
  <pc:docChgLst>
    <pc:chgData name="Julie Turner" userId="S::julie.turner_sympraxisconsulting.com#ext#@microsoft.onmicrosoft.com::51f00042-4c48-4111-9ee4-670ef2fc7d0e" providerId="AD" clId="Web-{8E6FE0F6-68C3-4C1C-BB63-5BD720038776}"/>
    <pc:docChg chg="modSld">
      <pc:chgData name="Julie Turner" userId="S::julie.turner_sympraxisconsulting.com#ext#@microsoft.onmicrosoft.com::51f00042-4c48-4111-9ee4-670ef2fc7d0e" providerId="AD" clId="Web-{8E6FE0F6-68C3-4C1C-BB63-5BD720038776}" dt="2022-03-22T20:07:33.238" v="4" actId="20577"/>
      <pc:docMkLst>
        <pc:docMk/>
      </pc:docMkLst>
      <pc:sldChg chg="delSp modSp">
        <pc:chgData name="Julie Turner" userId="S::julie.turner_sympraxisconsulting.com#ext#@microsoft.onmicrosoft.com::51f00042-4c48-4111-9ee4-670ef2fc7d0e" providerId="AD" clId="Web-{8E6FE0F6-68C3-4C1C-BB63-5BD720038776}" dt="2022-03-22T20:07:33.238" v="4" actId="20577"/>
        <pc:sldMkLst>
          <pc:docMk/>
          <pc:sldMk cId="2877399898" sldId="1623"/>
        </pc:sldMkLst>
        <pc:spChg chg="mod">
          <ac:chgData name="Julie Turner" userId="S::julie.turner_sympraxisconsulting.com#ext#@microsoft.onmicrosoft.com::51f00042-4c48-4111-9ee4-670ef2fc7d0e" providerId="AD" clId="Web-{8E6FE0F6-68C3-4C1C-BB63-5BD720038776}" dt="2022-03-22T20:07:33.238" v="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E6FE0F6-68C3-4C1C-BB63-5BD720038776}" dt="2022-03-22T20:07:14.144" v="0"/>
          <ac:spMkLst>
            <pc:docMk/>
            <pc:sldMk cId="2877399898" sldId="1623"/>
            <ac:spMk id="138" creationId="{DD57B4EA-BC5D-4247-8817-88BC7ACC5053}"/>
          </ac:spMkLst>
        </pc:spChg>
      </pc:sldChg>
    </pc:docChg>
  </pc:docChgLst>
  <pc:docChgLst>
    <pc:chgData name="David Warner" userId="S::davidwarner@microsoft.com::51ffa14d-fdfd-4571-a787-ad4b3bb92711" providerId="AD" clId="Web-{A778DC59-0DAA-4304-98BC-160DC968EAE1}"/>
    <pc:docChg chg="modSld">
      <pc:chgData name="David Warner" userId="S::davidwarner@microsoft.com::51ffa14d-fdfd-4571-a787-ad4b3bb92711" providerId="AD" clId="Web-{A778DC59-0DAA-4304-98BC-160DC968EAE1}" dt="2022-03-24T17:55:13.348" v="80"/>
      <pc:docMkLst>
        <pc:docMk/>
      </pc:docMkLst>
      <pc:sldChg chg="modSp">
        <pc:chgData name="David Warner" userId="S::davidwarner@microsoft.com::51ffa14d-fdfd-4571-a787-ad4b3bb92711" providerId="AD" clId="Web-{A778DC59-0DAA-4304-98BC-160DC968EAE1}" dt="2022-03-24T17:31:14.245" v="11" actId="20577"/>
        <pc:sldMkLst>
          <pc:docMk/>
          <pc:sldMk cId="2967945684" sldId="277"/>
        </pc:sldMkLst>
        <pc:spChg chg="mod">
          <ac:chgData name="David Warner" userId="S::davidwarner@microsoft.com::51ffa14d-fdfd-4571-a787-ad4b3bb92711" providerId="AD" clId="Web-{A778DC59-0DAA-4304-98BC-160DC968EAE1}" dt="2022-03-24T17:31:14.245" v="11" actId="20577"/>
          <ac:spMkLst>
            <pc:docMk/>
            <pc:sldMk cId="2967945684" sldId="277"/>
            <ac:spMk id="4" creationId="{A04E16D6-6682-4068-BF11-BA8E4E8E1BBC}"/>
          </ac:spMkLst>
        </pc:spChg>
      </pc:sldChg>
      <pc:sldChg chg="modSp">
        <pc:chgData name="David Warner" userId="S::davidwarner@microsoft.com::51ffa14d-fdfd-4571-a787-ad4b3bb92711" providerId="AD" clId="Web-{A778DC59-0DAA-4304-98BC-160DC968EAE1}" dt="2022-03-24T17:30:51.868" v="2" actId="20577"/>
        <pc:sldMkLst>
          <pc:docMk/>
          <pc:sldMk cId="287163252" sldId="1567"/>
        </pc:sldMkLst>
        <pc:spChg chg="mod">
          <ac:chgData name="David Warner" userId="S::davidwarner@microsoft.com::51ffa14d-fdfd-4571-a787-ad4b3bb92711" providerId="AD" clId="Web-{A778DC59-0DAA-4304-98BC-160DC968EAE1}" dt="2022-03-24T17:30:51.868" v="2" actId="20577"/>
          <ac:spMkLst>
            <pc:docMk/>
            <pc:sldMk cId="287163252" sldId="1567"/>
            <ac:spMk id="8" creationId="{00000000-0000-0000-0000-000000000000}"/>
          </ac:spMkLst>
        </pc:spChg>
      </pc:sldChg>
      <pc:sldChg chg="addSp">
        <pc:chgData name="David Warner" userId="S::davidwarner@microsoft.com::51ffa14d-fdfd-4571-a787-ad4b3bb92711" providerId="AD" clId="Web-{A778DC59-0DAA-4304-98BC-160DC968EAE1}" dt="2022-03-24T17:55:07.457" v="76"/>
        <pc:sldMkLst>
          <pc:docMk/>
          <pc:sldMk cId="2877399898" sldId="1623"/>
        </pc:sldMkLst>
        <pc:spChg chg="add">
          <ac:chgData name="David Warner" userId="S::davidwarner@microsoft.com::51ffa14d-fdfd-4571-a787-ad4b3bb92711" providerId="AD" clId="Web-{A778DC59-0DAA-4304-98BC-160DC968EAE1}" dt="2022-03-24T17:55:07.457" v="76"/>
          <ac:spMkLst>
            <pc:docMk/>
            <pc:sldMk cId="2877399898" sldId="1623"/>
            <ac:spMk id="138" creationId="{B21C06E6-21AA-22E9-BD3E-6BDF4EDC07A1}"/>
          </ac:spMkLst>
        </pc:spChg>
      </pc:sldChg>
      <pc:sldChg chg="addSp">
        <pc:chgData name="David Warner" userId="S::davidwarner@microsoft.com::51ffa14d-fdfd-4571-a787-ad4b3bb92711" providerId="AD" clId="Web-{A778DC59-0DAA-4304-98BC-160DC968EAE1}" dt="2022-03-24T17:55:04.988" v="75"/>
        <pc:sldMkLst>
          <pc:docMk/>
          <pc:sldMk cId="2253365439" sldId="1642"/>
        </pc:sldMkLst>
        <pc:spChg chg="add">
          <ac:chgData name="David Warner" userId="S::davidwarner@microsoft.com::51ffa14d-fdfd-4571-a787-ad4b3bb92711" providerId="AD" clId="Web-{A778DC59-0DAA-4304-98BC-160DC968EAE1}" dt="2022-03-24T17:55:04.988" v="75"/>
          <ac:spMkLst>
            <pc:docMk/>
            <pc:sldMk cId="2253365439" sldId="1642"/>
            <ac:spMk id="4" creationId="{A98713D3-FE2E-DEEE-8B74-893F1DFACBBD}"/>
          </ac:spMkLst>
        </pc:spChg>
      </pc:sldChg>
      <pc:sldChg chg="addSp delSp modSp">
        <pc:chgData name="David Warner" userId="S::davidwarner@microsoft.com::51ffa14d-fdfd-4571-a787-ad4b3bb92711" providerId="AD" clId="Web-{A778DC59-0DAA-4304-98BC-160DC968EAE1}" dt="2022-03-24T17:47:03.441" v="37"/>
        <pc:sldMkLst>
          <pc:docMk/>
          <pc:sldMk cId="10702720" sldId="2079"/>
        </pc:sldMkLst>
        <pc:spChg chg="mod">
          <ac:chgData name="David Warner" userId="S::davidwarner@microsoft.com::51ffa14d-fdfd-4571-a787-ad4b3bb92711" providerId="AD" clId="Web-{A778DC59-0DAA-4304-98BC-160DC968EAE1}" dt="2022-03-24T17:46:50.237" v="35" actId="20577"/>
          <ac:spMkLst>
            <pc:docMk/>
            <pc:sldMk cId="10702720" sldId="2079"/>
            <ac:spMk id="8" creationId="{00000000-0000-0000-0000-000000000000}"/>
          </ac:spMkLst>
        </pc:spChg>
        <pc:graphicFrameChg chg="add del mod">
          <ac:chgData name="David Warner" userId="S::davidwarner@microsoft.com::51ffa14d-fdfd-4571-a787-ad4b3bb92711" providerId="AD" clId="Web-{A778DC59-0DAA-4304-98BC-160DC968EAE1}" dt="2022-03-24T17:33:46.254" v="17"/>
          <ac:graphicFrameMkLst>
            <pc:docMk/>
            <pc:sldMk cId="10702720" sldId="2079"/>
            <ac:graphicFrameMk id="10" creationId="{50121C58-F4A0-AB25-A5CE-954D6E464D70}"/>
          </ac:graphicFrameMkLst>
        </pc:graphicFrameChg>
        <pc:graphicFrameChg chg="add del mod">
          <ac:chgData name="David Warner" userId="S::davidwarner@microsoft.com::51ffa14d-fdfd-4571-a787-ad4b3bb92711" providerId="AD" clId="Web-{A778DC59-0DAA-4304-98BC-160DC968EAE1}" dt="2022-03-24T17:33:52.441" v="19"/>
          <ac:graphicFrameMkLst>
            <pc:docMk/>
            <pc:sldMk cId="10702720" sldId="2079"/>
            <ac:graphicFrameMk id="16" creationId="{5320B63A-124E-09C8-7733-09942DD7A4F5}"/>
          </ac:graphicFrameMkLst>
        </pc:graphicFrameChg>
        <pc:picChg chg="mod">
          <ac:chgData name="David Warner" userId="S::davidwarner@microsoft.com::51ffa14d-fdfd-4571-a787-ad4b3bb92711" providerId="AD" clId="Web-{A778DC59-0DAA-4304-98BC-160DC968EAE1}" dt="2022-03-24T17:47:03.441" v="37"/>
          <ac:picMkLst>
            <pc:docMk/>
            <pc:sldMk cId="10702720" sldId="2079"/>
            <ac:picMk id="11" creationId="{1969CEB2-97BE-4D53-B93F-16FBDB07A39C}"/>
          </ac:picMkLst>
        </pc:picChg>
        <pc:picChg chg="mod">
          <ac:chgData name="David Warner" userId="S::davidwarner@microsoft.com::51ffa14d-fdfd-4571-a787-ad4b3bb92711" providerId="AD" clId="Web-{A778DC59-0DAA-4304-98BC-160DC968EAE1}" dt="2022-03-24T17:46:56.378" v="36"/>
          <ac:picMkLst>
            <pc:docMk/>
            <pc:sldMk cId="10702720" sldId="2079"/>
            <ac:picMk id="15" creationId="{93E33F33-16F6-44AF-9AC5-57603F31A144}"/>
          </ac:picMkLst>
        </pc:picChg>
      </pc:sldChg>
      <pc:sldChg chg="addSp">
        <pc:chgData name="David Warner" userId="S::davidwarner@microsoft.com::51ffa14d-fdfd-4571-a787-ad4b3bb92711" providerId="AD" clId="Web-{A778DC59-0DAA-4304-98BC-160DC968EAE1}" dt="2022-03-24T17:55:03.160" v="74"/>
        <pc:sldMkLst>
          <pc:docMk/>
          <pc:sldMk cId="4037611923" sldId="3334"/>
        </pc:sldMkLst>
        <pc:spChg chg="add">
          <ac:chgData name="David Warner" userId="S::davidwarner@microsoft.com::51ffa14d-fdfd-4571-a787-ad4b3bb92711" providerId="AD" clId="Web-{A778DC59-0DAA-4304-98BC-160DC968EAE1}" dt="2022-03-24T17:55:03.160" v="74"/>
          <ac:spMkLst>
            <pc:docMk/>
            <pc:sldMk cId="4037611923" sldId="3334"/>
            <ac:spMk id="4" creationId="{C66F143F-5917-AA18-6748-33292BF565DA}"/>
          </ac:spMkLst>
        </pc:spChg>
      </pc:sldChg>
      <pc:sldChg chg="modSp">
        <pc:chgData name="David Warner" userId="S::davidwarner@microsoft.com::51ffa14d-fdfd-4571-a787-ad4b3bb92711" providerId="AD" clId="Web-{A778DC59-0DAA-4304-98BC-160DC968EAE1}" dt="2022-03-24T17:54:48.722" v="70" actId="20577"/>
        <pc:sldMkLst>
          <pc:docMk/>
          <pc:sldMk cId="778883926" sldId="2076136264"/>
        </pc:sldMkLst>
        <pc:spChg chg="mod">
          <ac:chgData name="David Warner" userId="S::davidwarner@microsoft.com::51ffa14d-fdfd-4571-a787-ad4b3bb92711" providerId="AD" clId="Web-{A778DC59-0DAA-4304-98BC-160DC968EAE1}" dt="2022-03-24T17:54:48.722" v="70" actId="20577"/>
          <ac:spMkLst>
            <pc:docMk/>
            <pc:sldMk cId="778883926" sldId="2076136264"/>
            <ac:spMk id="14" creationId="{953584C8-8734-42EA-AD16-6AA2B405D249}"/>
          </ac:spMkLst>
        </pc:spChg>
        <pc:picChg chg="mod">
          <ac:chgData name="David Warner" userId="S::davidwarner@microsoft.com::51ffa14d-fdfd-4571-a787-ad4b3bb92711" providerId="AD" clId="Web-{A778DC59-0DAA-4304-98BC-160DC968EAE1}" dt="2022-03-24T17:52:49.823" v="44"/>
          <ac:picMkLst>
            <pc:docMk/>
            <pc:sldMk cId="778883926" sldId="2076136264"/>
            <ac:picMk id="10" creationId="{15B0DB46-24E4-45EE-8E26-622D1FA3D4D0}"/>
          </ac:picMkLst>
        </pc:picChg>
        <pc:picChg chg="mod">
          <ac:chgData name="David Warner" userId="S::davidwarner@microsoft.com::51ffa14d-fdfd-4571-a787-ad4b3bb92711" providerId="AD" clId="Web-{A778DC59-0DAA-4304-98BC-160DC968EAE1}" dt="2022-03-24T17:52:55.589" v="45"/>
          <ac:picMkLst>
            <pc:docMk/>
            <pc:sldMk cId="778883926" sldId="2076136264"/>
            <ac:picMk id="11" creationId="{47158F51-FAAD-4DE3-B803-9B850CB0571E}"/>
          </ac:picMkLst>
        </pc:picChg>
      </pc:sldChg>
      <pc:sldChg chg="addSp">
        <pc:chgData name="David Warner" userId="S::davidwarner@microsoft.com::51ffa14d-fdfd-4571-a787-ad4b3bb92711" providerId="AD" clId="Web-{A778DC59-0DAA-4304-98BC-160DC968EAE1}" dt="2022-03-24T17:55:00.957" v="73"/>
        <pc:sldMkLst>
          <pc:docMk/>
          <pc:sldMk cId="2925091645" sldId="2076136308"/>
        </pc:sldMkLst>
        <pc:spChg chg="add">
          <ac:chgData name="David Warner" userId="S::davidwarner@microsoft.com::51ffa14d-fdfd-4571-a787-ad4b3bb92711" providerId="AD" clId="Web-{A778DC59-0DAA-4304-98BC-160DC968EAE1}" dt="2022-03-24T17:55:00.957" v="73"/>
          <ac:spMkLst>
            <pc:docMk/>
            <pc:sldMk cId="2925091645" sldId="2076136308"/>
            <ac:spMk id="20" creationId="{87ED503B-B1B0-BD9A-02A9-A97D5FB62B83}"/>
          </ac:spMkLst>
        </pc:spChg>
      </pc:sldChg>
      <pc:sldChg chg="addSp">
        <pc:chgData name="David Warner" userId="S::davidwarner@microsoft.com::51ffa14d-fdfd-4571-a787-ad4b3bb92711" providerId="AD" clId="Web-{A778DC59-0DAA-4304-98BC-160DC968EAE1}" dt="2022-03-24T17:55:13.348" v="80"/>
        <pc:sldMkLst>
          <pc:docMk/>
          <pc:sldMk cId="1964942243" sldId="2076137768"/>
        </pc:sldMkLst>
        <pc:spChg chg="add">
          <ac:chgData name="David Warner" userId="S::davidwarner@microsoft.com::51ffa14d-fdfd-4571-a787-ad4b3bb92711" providerId="AD" clId="Web-{A778DC59-0DAA-4304-98BC-160DC968EAE1}" dt="2022-03-24T17:55:13.348" v="80"/>
          <ac:spMkLst>
            <pc:docMk/>
            <pc:sldMk cId="1964942243" sldId="2076137768"/>
            <ac:spMk id="3" creationId="{53F2B04B-0C2E-FEB3-CDC1-CFB74AAF7A5E}"/>
          </ac:spMkLst>
        </pc:spChg>
      </pc:sldChg>
      <pc:sldChg chg="addSp">
        <pc:chgData name="David Warner" userId="S::davidwarner@microsoft.com::51ffa14d-fdfd-4571-a787-ad4b3bb92711" providerId="AD" clId="Web-{A778DC59-0DAA-4304-98BC-160DC968EAE1}" dt="2022-03-24T17:55:11.567" v="79"/>
        <pc:sldMkLst>
          <pc:docMk/>
          <pc:sldMk cId="1812315545" sldId="2134805597"/>
        </pc:sldMkLst>
        <pc:spChg chg="add">
          <ac:chgData name="David Warner" userId="S::davidwarner@microsoft.com::51ffa14d-fdfd-4571-a787-ad4b3bb92711" providerId="AD" clId="Web-{A778DC59-0DAA-4304-98BC-160DC968EAE1}" dt="2022-03-24T17:55:11.567" v="79"/>
          <ac:spMkLst>
            <pc:docMk/>
            <pc:sldMk cId="1812315545" sldId="2134805597"/>
            <ac:spMk id="2" creationId="{7390AC2D-860C-9C3B-8BB3-9623E0D66A76}"/>
          </ac:spMkLst>
        </pc:spChg>
      </pc:sldChg>
      <pc:sldChg chg="addSp">
        <pc:chgData name="David Warner" userId="S::davidwarner@microsoft.com::51ffa14d-fdfd-4571-a787-ad4b3bb92711" providerId="AD" clId="Web-{A778DC59-0DAA-4304-98BC-160DC968EAE1}" dt="2022-03-24T17:54:58.457" v="71"/>
        <pc:sldMkLst>
          <pc:docMk/>
          <pc:sldMk cId="154491924" sldId="2134805599"/>
        </pc:sldMkLst>
        <pc:spChg chg="add">
          <ac:chgData name="David Warner" userId="S::davidwarner@microsoft.com::51ffa14d-fdfd-4571-a787-ad4b3bb92711" providerId="AD" clId="Web-{A778DC59-0DAA-4304-98BC-160DC968EAE1}" dt="2022-03-24T17:54:58.457" v="71"/>
          <ac:spMkLst>
            <pc:docMk/>
            <pc:sldMk cId="154491924" sldId="2134805599"/>
            <ac:spMk id="4" creationId="{5B106F5C-C758-D061-790F-5603CFC3953E}"/>
          </ac:spMkLst>
        </pc:spChg>
      </pc:sldChg>
      <pc:sldChg chg="addSp">
        <pc:chgData name="David Warner" userId="S::davidwarner@microsoft.com::51ffa14d-fdfd-4571-a787-ad4b3bb92711" providerId="AD" clId="Web-{A778DC59-0DAA-4304-98BC-160DC968EAE1}" dt="2022-03-24T17:55:10.317" v="78"/>
        <pc:sldMkLst>
          <pc:docMk/>
          <pc:sldMk cId="837812005" sldId="2134805600"/>
        </pc:sldMkLst>
        <pc:spChg chg="add">
          <ac:chgData name="David Warner" userId="S::davidwarner@microsoft.com::51ffa14d-fdfd-4571-a787-ad4b3bb92711" providerId="AD" clId="Web-{A778DC59-0DAA-4304-98BC-160DC968EAE1}" dt="2022-03-24T17:55:10.317" v="78"/>
          <ac:spMkLst>
            <pc:docMk/>
            <pc:sldMk cId="837812005" sldId="2134805600"/>
            <ac:spMk id="2" creationId="{F0574555-EB53-B214-0B64-DC8F8745E98D}"/>
          </ac:spMkLst>
        </pc:spChg>
      </pc:sldChg>
      <pc:sldChg chg="addSp">
        <pc:chgData name="David Warner" userId="S::davidwarner@microsoft.com::51ffa14d-fdfd-4571-a787-ad4b3bb92711" providerId="AD" clId="Web-{A778DC59-0DAA-4304-98BC-160DC968EAE1}" dt="2022-03-24T17:54:59.519" v="72"/>
        <pc:sldMkLst>
          <pc:docMk/>
          <pc:sldMk cId="3743370006" sldId="2134805602"/>
        </pc:sldMkLst>
        <pc:spChg chg="add">
          <ac:chgData name="David Warner" userId="S::davidwarner@microsoft.com::51ffa14d-fdfd-4571-a787-ad4b3bb92711" providerId="AD" clId="Web-{A778DC59-0DAA-4304-98BC-160DC968EAE1}" dt="2022-03-24T17:54:59.519" v="72"/>
          <ac:spMkLst>
            <pc:docMk/>
            <pc:sldMk cId="3743370006" sldId="2134805602"/>
            <ac:spMk id="4" creationId="{FFE98978-E71B-BD66-FC50-0701E95BAEA3}"/>
          </ac:spMkLst>
        </pc:spChg>
      </pc:sldChg>
      <pc:sldChg chg="addSp">
        <pc:chgData name="David Warner" userId="S::davidwarner@microsoft.com::51ffa14d-fdfd-4571-a787-ad4b3bb92711" providerId="AD" clId="Web-{A778DC59-0DAA-4304-98BC-160DC968EAE1}" dt="2022-03-24T17:55:09.629" v="77"/>
        <pc:sldMkLst>
          <pc:docMk/>
          <pc:sldMk cId="3452186815" sldId="2134805611"/>
        </pc:sldMkLst>
        <pc:spChg chg="add">
          <ac:chgData name="David Warner" userId="S::davidwarner@microsoft.com::51ffa14d-fdfd-4571-a787-ad4b3bb92711" providerId="AD" clId="Web-{A778DC59-0DAA-4304-98BC-160DC968EAE1}" dt="2022-03-24T17:55:09.629" v="77"/>
          <ac:spMkLst>
            <pc:docMk/>
            <pc:sldMk cId="3452186815" sldId="2134805611"/>
            <ac:spMk id="3" creationId="{DAA10946-8312-69C2-BA0D-A08ABAB18ED5}"/>
          </ac:spMkLst>
        </pc:spChg>
      </pc:sldChg>
    </pc:docChg>
  </pc:docChgLst>
  <pc:docChgLst>
    <pc:chgData name="Hugo Bernier" userId="846ef6cd-3f11-462c-a4be-44fff9f1a751" providerId="ADAL" clId="{276144F7-F5C1-450A-8220-D3D5FF022EE4}"/>
    <pc:docChg chg="undo redo custSel modSld">
      <pc:chgData name="Hugo Bernier" userId="846ef6cd-3f11-462c-a4be-44fff9f1a751" providerId="ADAL" clId="{276144F7-F5C1-450A-8220-D3D5FF022EE4}" dt="2022-01-27T15:09:52.593" v="174" actId="20577"/>
      <pc:docMkLst>
        <pc:docMk/>
      </pc:docMkLst>
      <pc:sldChg chg="modSp mod">
        <pc:chgData name="Hugo Bernier" userId="846ef6cd-3f11-462c-a4be-44fff9f1a751" providerId="ADAL" clId="{276144F7-F5C1-450A-8220-D3D5FF022EE4}" dt="2022-01-27T15:05:55.431" v="147" actId="20577"/>
        <pc:sldMkLst>
          <pc:docMk/>
          <pc:sldMk cId="4264513327" sldId="2076137808"/>
        </pc:sldMkLst>
        <pc:spChg chg="mod">
          <ac:chgData name="Hugo Bernier" userId="846ef6cd-3f11-462c-a4be-44fff9f1a751" providerId="ADAL" clId="{276144F7-F5C1-450A-8220-D3D5FF022EE4}" dt="2022-01-27T15:05:55.431" v="147" actId="20577"/>
          <ac:spMkLst>
            <pc:docMk/>
            <pc:sldMk cId="4264513327" sldId="2076137808"/>
            <ac:spMk id="5" creationId="{612C861E-93AA-4B5D-8907-782E4E0AF916}"/>
          </ac:spMkLst>
        </pc:spChg>
      </pc:sldChg>
      <pc:sldChg chg="modSp mod">
        <pc:chgData name="Hugo Bernier" userId="846ef6cd-3f11-462c-a4be-44fff9f1a751" providerId="ADAL" clId="{276144F7-F5C1-450A-8220-D3D5FF022EE4}" dt="2022-01-27T15:05:40.535" v="146" actId="20577"/>
        <pc:sldMkLst>
          <pc:docMk/>
          <pc:sldMk cId="915949081" sldId="2134805595"/>
        </pc:sldMkLst>
        <pc:spChg chg="mod">
          <ac:chgData name="Hugo Bernier" userId="846ef6cd-3f11-462c-a4be-44fff9f1a751" providerId="ADAL" clId="{276144F7-F5C1-450A-8220-D3D5FF022EE4}" dt="2022-01-27T15:05:40.535" v="146" actId="20577"/>
          <ac:spMkLst>
            <pc:docMk/>
            <pc:sldMk cId="915949081" sldId="2134805595"/>
            <ac:spMk id="16" creationId="{5415EF0F-C161-4B93-AB99-C778F29F98F9}"/>
          </ac:spMkLst>
        </pc:spChg>
      </pc:sldChg>
      <pc:sldChg chg="modSp mod">
        <pc:chgData name="Hugo Bernier" userId="846ef6cd-3f11-462c-a4be-44fff9f1a751" providerId="ADAL" clId="{276144F7-F5C1-450A-8220-D3D5FF022EE4}" dt="2022-01-27T15:05:35.152" v="145" actId="20577"/>
        <pc:sldMkLst>
          <pc:docMk/>
          <pc:sldMk cId="1812315545" sldId="2134805597"/>
        </pc:sldMkLst>
        <pc:spChg chg="mod">
          <ac:chgData name="Hugo Bernier" userId="846ef6cd-3f11-462c-a4be-44fff9f1a751" providerId="ADAL" clId="{276144F7-F5C1-450A-8220-D3D5FF022EE4}" dt="2022-01-27T15:05:35.152" v="145" actId="20577"/>
          <ac:spMkLst>
            <pc:docMk/>
            <pc:sldMk cId="1812315545" sldId="2134805597"/>
            <ac:spMk id="22" creationId="{7C94A0E2-E065-4E52-BA50-EFAB4348B996}"/>
          </ac:spMkLst>
        </pc:spChg>
      </pc:sldChg>
      <pc:sldChg chg="modSp mod">
        <pc:chgData name="Hugo Bernier" userId="846ef6cd-3f11-462c-a4be-44fff9f1a751" providerId="ADAL" clId="{276144F7-F5C1-450A-8220-D3D5FF022EE4}" dt="2022-01-27T15:09:52.593" v="174" actId="20577"/>
        <pc:sldMkLst>
          <pc:docMk/>
          <pc:sldMk cId="154491924" sldId="2134805599"/>
        </pc:sldMkLst>
        <pc:spChg chg="mod">
          <ac:chgData name="Hugo Bernier" userId="846ef6cd-3f11-462c-a4be-44fff9f1a751" providerId="ADAL" clId="{276144F7-F5C1-450A-8220-D3D5FF022EE4}" dt="2022-01-27T15:09:52.593" v="174" actId="20577"/>
          <ac:spMkLst>
            <pc:docMk/>
            <pc:sldMk cId="154491924" sldId="2134805599"/>
            <ac:spMk id="3" creationId="{CBDC9C38-872E-4048-96FE-C321FEF21EC1}"/>
          </ac:spMkLst>
        </pc:spChg>
      </pc:sldChg>
      <pc:sldChg chg="addSp delSp modSp mod modNotesTx">
        <pc:chgData name="Hugo Bernier" userId="846ef6cd-3f11-462c-a4be-44fff9f1a751" providerId="ADAL" clId="{276144F7-F5C1-450A-8220-D3D5FF022EE4}" dt="2022-01-27T15:06:48.871" v="165" actId="20577"/>
        <pc:sldMkLst>
          <pc:docMk/>
          <pc:sldMk cId="3743370006" sldId="2134805602"/>
        </pc:sldMkLst>
        <pc:spChg chg="mod">
          <ac:chgData name="Hugo Bernier" userId="846ef6cd-3f11-462c-a4be-44fff9f1a751" providerId="ADAL" clId="{276144F7-F5C1-450A-8220-D3D5FF022EE4}" dt="2022-01-27T15:06:48.871" v="165" actId="20577"/>
          <ac:spMkLst>
            <pc:docMk/>
            <pc:sldMk cId="3743370006" sldId="2134805602"/>
            <ac:spMk id="3" creationId="{CBDC9C38-872E-4048-96FE-C321FEF21EC1}"/>
          </ac:spMkLst>
        </pc:spChg>
        <pc:spChg chg="del mod">
          <ac:chgData name="Hugo Bernier" userId="846ef6cd-3f11-462c-a4be-44fff9f1a751" providerId="ADAL" clId="{276144F7-F5C1-450A-8220-D3D5FF022EE4}" dt="2022-01-27T07:03:29.712" v="1" actId="478"/>
          <ac:spMkLst>
            <pc:docMk/>
            <pc:sldMk cId="3743370006" sldId="2134805602"/>
            <ac:spMk id="4" creationId="{EC8F7B2F-BBBF-4FDE-BE9B-49D337CC1333}"/>
          </ac:spMkLst>
        </pc:spChg>
        <pc:spChg chg="mod">
          <ac:chgData name="Hugo Bernier" userId="846ef6cd-3f11-462c-a4be-44fff9f1a751" providerId="ADAL" clId="{276144F7-F5C1-450A-8220-D3D5FF022EE4}" dt="2022-01-27T09:39:52.182" v="46"/>
          <ac:spMkLst>
            <pc:docMk/>
            <pc:sldMk cId="3743370006" sldId="2134805602"/>
            <ac:spMk id="5" creationId="{D99E2DB0-70F3-400F-878F-33AE8632B7BC}"/>
          </ac:spMkLst>
        </pc:spChg>
        <pc:grpChg chg="del mod">
          <ac:chgData name="Hugo Bernier" userId="846ef6cd-3f11-462c-a4be-44fff9f1a751" providerId="ADAL" clId="{276144F7-F5C1-450A-8220-D3D5FF022EE4}" dt="2022-01-27T07:04:19.474" v="3" actId="165"/>
          <ac:grpSpMkLst>
            <pc:docMk/>
            <pc:sldMk cId="3743370006" sldId="2134805602"/>
            <ac:grpSpMk id="33" creationId="{F420675F-2B6B-47BB-9BC9-49C35727A433}"/>
          </ac:grpSpMkLst>
        </pc:grpChg>
        <pc:picChg chg="del topLvl">
          <ac:chgData name="Hugo Bernier" userId="846ef6cd-3f11-462c-a4be-44fff9f1a751" providerId="ADAL" clId="{276144F7-F5C1-450A-8220-D3D5FF022EE4}" dt="2022-01-27T07:04:24.655" v="6" actId="478"/>
          <ac:picMkLst>
            <pc:docMk/>
            <pc:sldMk cId="3743370006" sldId="2134805602"/>
            <ac:picMk id="19" creationId="{644FD7A0-1579-42E8-9C1C-BB2E61E719E4}"/>
          </ac:picMkLst>
        </pc:picChg>
        <pc:picChg chg="del topLvl">
          <ac:chgData name="Hugo Bernier" userId="846ef6cd-3f11-462c-a4be-44fff9f1a751" providerId="ADAL" clId="{276144F7-F5C1-450A-8220-D3D5FF022EE4}" dt="2022-01-27T07:04:24.168" v="5" actId="478"/>
          <ac:picMkLst>
            <pc:docMk/>
            <pc:sldMk cId="3743370006" sldId="2134805602"/>
            <ac:picMk id="23" creationId="{61E22A0E-140F-4076-88E2-F53B153FBDE1}"/>
          </ac:picMkLst>
        </pc:picChg>
        <pc:picChg chg="add mod">
          <ac:chgData name="Hugo Bernier" userId="846ef6cd-3f11-462c-a4be-44fff9f1a751" providerId="ADAL" clId="{276144F7-F5C1-450A-8220-D3D5FF022EE4}" dt="2022-01-27T09:52:42.451" v="115" actId="1076"/>
          <ac:picMkLst>
            <pc:docMk/>
            <pc:sldMk cId="3743370006" sldId="2134805602"/>
            <ac:picMk id="24" creationId="{6474E37F-5FE9-4F97-A309-AC4A081F47A3}"/>
          </ac:picMkLst>
        </pc:picChg>
        <pc:picChg chg="del topLvl">
          <ac:chgData name="Hugo Bernier" userId="846ef6cd-3f11-462c-a4be-44fff9f1a751" providerId="ADAL" clId="{276144F7-F5C1-450A-8220-D3D5FF022EE4}" dt="2022-01-27T07:04:23.409" v="4" actId="478"/>
          <ac:picMkLst>
            <pc:docMk/>
            <pc:sldMk cId="3743370006" sldId="2134805602"/>
            <ac:picMk id="26" creationId="{27AE7AED-6461-409E-BB19-6F2C3D6239DC}"/>
          </ac:picMkLst>
        </pc:picChg>
        <pc:picChg chg="add mod">
          <ac:chgData name="Hugo Bernier" userId="846ef6cd-3f11-462c-a4be-44fff9f1a751" providerId="ADAL" clId="{276144F7-F5C1-450A-8220-D3D5FF022EE4}" dt="2022-01-27T09:52:36.111" v="114" actId="1076"/>
          <ac:picMkLst>
            <pc:docMk/>
            <pc:sldMk cId="3743370006" sldId="2134805602"/>
            <ac:picMk id="29" creationId="{280FFE0D-7449-41DE-9C17-57B73716A0CB}"/>
          </ac:picMkLst>
        </pc:picChg>
        <pc:picChg chg="del mod topLvl">
          <ac:chgData name="Hugo Bernier" userId="846ef6cd-3f11-462c-a4be-44fff9f1a751" providerId="ADAL" clId="{276144F7-F5C1-450A-8220-D3D5FF022EE4}" dt="2022-01-27T07:06:11.241" v="21" actId="478"/>
          <ac:picMkLst>
            <pc:docMk/>
            <pc:sldMk cId="3743370006" sldId="2134805602"/>
            <ac:picMk id="32" creationId="{EAAFE7B7-A914-4C59-A542-9148DCFA52AB}"/>
          </ac:picMkLst>
        </pc:picChg>
        <pc:picChg chg="del topLvl">
          <ac:chgData name="Hugo Bernier" userId="846ef6cd-3f11-462c-a4be-44fff9f1a751" providerId="ADAL" clId="{276144F7-F5C1-450A-8220-D3D5FF022EE4}" dt="2022-01-27T07:04:25.751" v="7" actId="478"/>
          <ac:picMkLst>
            <pc:docMk/>
            <pc:sldMk cId="3743370006" sldId="2134805602"/>
            <ac:picMk id="38" creationId="{7141578A-3E2C-446E-B687-47E245108240}"/>
          </ac:picMkLst>
        </pc:picChg>
        <pc:picChg chg="mod">
          <ac:chgData name="Hugo Bernier" userId="846ef6cd-3f11-462c-a4be-44fff9f1a751" providerId="ADAL" clId="{276144F7-F5C1-450A-8220-D3D5FF022EE4}" dt="2022-01-27T09:52:02.750" v="107" actId="1076"/>
          <ac:picMkLst>
            <pc:docMk/>
            <pc:sldMk cId="3743370006" sldId="2134805602"/>
            <ac:picMk id="46" creationId="{189F0A85-4189-413D-A0C8-A5F3E2FF1168}"/>
          </ac:picMkLst>
        </pc:picChg>
        <pc:picChg chg="del topLvl">
          <ac:chgData name="Hugo Bernier" userId="846ef6cd-3f11-462c-a4be-44fff9f1a751" providerId="ADAL" clId="{276144F7-F5C1-450A-8220-D3D5FF022EE4}" dt="2022-01-27T07:04:26.297" v="8" actId="478"/>
          <ac:picMkLst>
            <pc:docMk/>
            <pc:sldMk cId="3743370006" sldId="2134805602"/>
            <ac:picMk id="1026" creationId="{30AE5ED2-6321-4B45-8513-786B35FBE052}"/>
          </ac:picMkLst>
        </pc:picChg>
      </pc:sldChg>
    </pc:docChg>
  </pc:docChgLst>
  <pc:docChgLst>
    <pc:chgData name="Hugo Bernier" userId="846ef6cd-3f11-462c-a4be-44fff9f1a751" providerId="ADAL" clId="{78CEE8C1-6071-4C09-B8E5-BC13B0188B83}"/>
    <pc:docChg chg="undo custSel modSld">
      <pc:chgData name="Hugo Bernier" userId="846ef6cd-3f11-462c-a4be-44fff9f1a751" providerId="ADAL" clId="{78CEE8C1-6071-4C09-B8E5-BC13B0188B83}" dt="2021-12-02T15:28:14.156" v="287" actId="1038"/>
      <pc:docMkLst>
        <pc:docMk/>
      </pc:docMkLst>
      <pc:sldChg chg="addSp modSp mod">
        <pc:chgData name="Hugo Bernier" userId="846ef6cd-3f11-462c-a4be-44fff9f1a751" providerId="ADAL" clId="{78CEE8C1-6071-4C09-B8E5-BC13B0188B83}" dt="2021-12-02T15:28:14.156" v="287" actId="1038"/>
        <pc:sldMkLst>
          <pc:docMk/>
          <pc:sldMk cId="4039685786" sldId="2076136275"/>
        </pc:sldMkLst>
        <pc:spChg chg="add mod">
          <ac:chgData name="Hugo Bernier" userId="846ef6cd-3f11-462c-a4be-44fff9f1a751" providerId="ADAL" clId="{78CEE8C1-6071-4C09-B8E5-BC13B0188B83}" dt="2021-12-02T15:28:14.156" v="287" actId="1038"/>
          <ac:spMkLst>
            <pc:docMk/>
            <pc:sldMk cId="4039685786" sldId="2076136275"/>
            <ac:spMk id="11" creationId="{2F82179B-0BE3-4CEB-B3AA-0444A28FC543}"/>
          </ac:spMkLst>
        </pc:spChg>
        <pc:spChg chg="add mod ord">
          <ac:chgData name="Hugo Bernier" userId="846ef6cd-3f11-462c-a4be-44fff9f1a751" providerId="ADAL" clId="{78CEE8C1-6071-4C09-B8E5-BC13B0188B83}" dt="2021-12-02T15:28:02.530" v="285" actId="1037"/>
          <ac:spMkLst>
            <pc:docMk/>
            <pc:sldMk cId="4039685786" sldId="2076136275"/>
            <ac:spMk id="13" creationId="{CD7CD2D0-8352-42E9-B8F1-4B2E0D0C27A8}"/>
          </ac:spMkLst>
        </pc:spChg>
        <pc:picChg chg="add mod">
          <ac:chgData name="Hugo Bernier" userId="846ef6cd-3f11-462c-a4be-44fff9f1a751" providerId="ADAL" clId="{78CEE8C1-6071-4C09-B8E5-BC13B0188B83}" dt="2021-12-02T15:24:53.683" v="231" actId="1076"/>
          <ac:picMkLst>
            <pc:docMk/>
            <pc:sldMk cId="4039685786" sldId="2076136275"/>
            <ac:picMk id="1026" creationId="{1CFAC2B5-4E12-45E2-B418-3D071C7875E6}"/>
          </ac:picMkLst>
        </pc:picChg>
      </pc:sldChg>
      <pc:sldChg chg="addSp delSp modSp mod modNotesTx">
        <pc:chgData name="Hugo Bernier" userId="846ef6cd-3f11-462c-a4be-44fff9f1a751" providerId="ADAL" clId="{78CEE8C1-6071-4C09-B8E5-BC13B0188B83}" dt="2021-12-02T15:12:15.346" v="229" actId="6549"/>
        <pc:sldMkLst>
          <pc:docMk/>
          <pc:sldMk cId="2636939237" sldId="2076137579"/>
        </pc:sldMkLst>
        <pc:spChg chg="mod">
          <ac:chgData name="Hugo Bernier" userId="846ef6cd-3f11-462c-a4be-44fff9f1a751" providerId="ADAL" clId="{78CEE8C1-6071-4C09-B8E5-BC13B0188B83}" dt="2021-12-02T08:16:46.441" v="226" actId="20577"/>
          <ac:spMkLst>
            <pc:docMk/>
            <pc:sldMk cId="2636939237" sldId="2076137579"/>
            <ac:spMk id="3" creationId="{CBDC9C38-872E-4048-96FE-C321FEF21EC1}"/>
          </ac:spMkLst>
        </pc:spChg>
        <pc:spChg chg="del">
          <ac:chgData name="Hugo Bernier" userId="846ef6cd-3f11-462c-a4be-44fff9f1a751" providerId="ADAL" clId="{78CEE8C1-6071-4C09-B8E5-BC13B0188B83}" dt="2021-12-02T07:03:31.895" v="0" actId="478"/>
          <ac:spMkLst>
            <pc:docMk/>
            <pc:sldMk cId="2636939237" sldId="2076137579"/>
            <ac:spMk id="4" creationId="{4D685CF4-3356-408A-BBA1-D4C5CEDF8276}"/>
          </ac:spMkLst>
        </pc:spChg>
        <pc:spChg chg="mod">
          <ac:chgData name="Hugo Bernier" userId="846ef6cd-3f11-462c-a4be-44fff9f1a751" providerId="ADAL" clId="{78CEE8C1-6071-4C09-B8E5-BC13B0188B83}" dt="2021-12-02T07:23:09.998" v="33"/>
          <ac:spMkLst>
            <pc:docMk/>
            <pc:sldMk cId="2636939237" sldId="2076137579"/>
            <ac:spMk id="5" creationId="{D99E2DB0-70F3-400F-878F-33AE8632B7BC}"/>
          </ac:spMkLst>
        </pc:spChg>
        <pc:spChg chg="mod">
          <ac:chgData name="Hugo Bernier" userId="846ef6cd-3f11-462c-a4be-44fff9f1a751" providerId="ADAL" clId="{78CEE8C1-6071-4C09-B8E5-BC13B0188B83}" dt="2021-12-02T08:16:34.626" v="223" actId="1076"/>
          <ac:spMkLst>
            <pc:docMk/>
            <pc:sldMk cId="2636939237" sldId="2076137579"/>
            <ac:spMk id="34" creationId="{0A4EE74B-9B3C-490B-83AB-92C9C6ADF4FB}"/>
          </ac:spMkLst>
        </pc:spChg>
        <pc:grpChg chg="del">
          <ac:chgData name="Hugo Bernier" userId="846ef6cd-3f11-462c-a4be-44fff9f1a751" providerId="ADAL" clId="{78CEE8C1-6071-4C09-B8E5-BC13B0188B83}" dt="2021-12-02T07:03:36.888" v="1" actId="478"/>
          <ac:grpSpMkLst>
            <pc:docMk/>
            <pc:sldMk cId="2636939237" sldId="2076137579"/>
            <ac:grpSpMk id="26" creationId="{3BC5C188-F312-4B6F-9484-14DFA91ADD6B}"/>
          </ac:grpSpMkLst>
        </pc:grpChg>
        <pc:grpChg chg="add mod">
          <ac:chgData name="Hugo Bernier" userId="846ef6cd-3f11-462c-a4be-44fff9f1a751" providerId="ADAL" clId="{78CEE8C1-6071-4C09-B8E5-BC13B0188B83}" dt="2021-12-02T08:16:18.731" v="222" actId="1076"/>
          <ac:grpSpMkLst>
            <pc:docMk/>
            <pc:sldMk cId="2636939237" sldId="2076137579"/>
            <ac:grpSpMk id="39" creationId="{026FC2DC-64C6-40A7-815B-6BD88E793495}"/>
          </ac:grpSpMkLst>
        </pc:grpChg>
        <pc:picChg chg="add del mod">
          <ac:chgData name="Hugo Bernier" userId="846ef6cd-3f11-462c-a4be-44fff9f1a751" providerId="ADAL" clId="{78CEE8C1-6071-4C09-B8E5-BC13B0188B83}" dt="2021-12-02T07:16:42.837" v="7" actId="14826"/>
          <ac:picMkLst>
            <pc:docMk/>
            <pc:sldMk cId="2636939237" sldId="2076137579"/>
            <ac:picMk id="20" creationId="{64B9A495-90BC-45EF-B02B-7BA6508473AA}"/>
          </ac:picMkLst>
        </pc:picChg>
        <pc:picChg chg="add mod modCrop">
          <ac:chgData name="Hugo Bernier" userId="846ef6cd-3f11-462c-a4be-44fff9f1a751" providerId="ADAL" clId="{78CEE8C1-6071-4C09-B8E5-BC13B0188B83}" dt="2021-12-02T08:07:56.904" v="206" actId="1076"/>
          <ac:picMkLst>
            <pc:docMk/>
            <pc:sldMk cId="2636939237" sldId="2076137579"/>
            <ac:picMk id="23" creationId="{61E22A0E-140F-4076-88E2-F53B153FBDE1}"/>
          </ac:picMkLst>
        </pc:picChg>
        <pc:picChg chg="mod">
          <ac:chgData name="Hugo Bernier" userId="846ef6cd-3f11-462c-a4be-44fff9f1a751" providerId="ADAL" clId="{78CEE8C1-6071-4C09-B8E5-BC13B0188B83}" dt="2021-12-02T08:16:54.682" v="227" actId="1076"/>
          <ac:picMkLst>
            <pc:docMk/>
            <pc:sldMk cId="2636939237" sldId="2076137579"/>
            <ac:picMk id="30" creationId="{FE3E4880-8246-4225-8227-50B90546E260}"/>
          </ac:picMkLst>
        </pc:picChg>
        <pc:picChg chg="del">
          <ac:chgData name="Hugo Bernier" userId="846ef6cd-3f11-462c-a4be-44fff9f1a751" providerId="ADAL" clId="{78CEE8C1-6071-4C09-B8E5-BC13B0188B83}" dt="2021-12-02T07:03:40.037" v="4" actId="478"/>
          <ac:picMkLst>
            <pc:docMk/>
            <pc:sldMk cId="2636939237" sldId="2076137579"/>
            <ac:picMk id="31" creationId="{4B3DC786-3281-49CB-990F-C9AF6A1EF34D}"/>
          </ac:picMkLst>
        </pc:picChg>
        <pc:picChg chg="add mod">
          <ac:chgData name="Hugo Bernier" userId="846ef6cd-3f11-462c-a4be-44fff9f1a751" providerId="ADAL" clId="{78CEE8C1-6071-4C09-B8E5-BC13B0188B83}" dt="2021-12-02T08:07:47.800" v="205" actId="1076"/>
          <ac:picMkLst>
            <pc:docMk/>
            <pc:sldMk cId="2636939237" sldId="2076137579"/>
            <ac:picMk id="32" creationId="{EAAFE7B7-A914-4C59-A542-9148DCFA52AB}"/>
          </ac:picMkLst>
        </pc:picChg>
        <pc:picChg chg="add mod">
          <ac:chgData name="Hugo Bernier" userId="846ef6cd-3f11-462c-a4be-44fff9f1a751" providerId="ADAL" clId="{78CEE8C1-6071-4C09-B8E5-BC13B0188B83}" dt="2021-12-02T08:15:48.155" v="215" actId="14100"/>
          <ac:picMkLst>
            <pc:docMk/>
            <pc:sldMk cId="2636939237" sldId="2076137579"/>
            <ac:picMk id="38" creationId="{7141578A-3E2C-446E-B687-47E245108240}"/>
          </ac:picMkLst>
        </pc:picChg>
        <pc:picChg chg="del">
          <ac:chgData name="Hugo Bernier" userId="846ef6cd-3f11-462c-a4be-44fff9f1a751" providerId="ADAL" clId="{78CEE8C1-6071-4C09-B8E5-BC13B0188B83}" dt="2021-12-02T07:03:37.818" v="2" actId="478"/>
          <ac:picMkLst>
            <pc:docMk/>
            <pc:sldMk cId="2636939237" sldId="2076137579"/>
            <ac:picMk id="41" creationId="{0121FBE0-8B60-406C-8BB9-67CE0105F98D}"/>
          </ac:picMkLst>
        </pc:picChg>
        <pc:picChg chg="del">
          <ac:chgData name="Hugo Bernier" userId="846ef6cd-3f11-462c-a4be-44fff9f1a751" providerId="ADAL" clId="{78CEE8C1-6071-4C09-B8E5-BC13B0188B83}" dt="2021-12-02T07:03:39.226" v="3" actId="478"/>
          <ac:picMkLst>
            <pc:docMk/>
            <pc:sldMk cId="2636939237" sldId="2076137579"/>
            <ac:picMk id="54" creationId="{BFE92407-868B-4987-8EB8-B4B22E8F6FB4}"/>
          </ac:picMkLst>
        </pc:picChg>
        <pc:picChg chg="add del mod">
          <ac:chgData name="Hugo Bernier" userId="846ef6cd-3f11-462c-a4be-44fff9f1a751" providerId="ADAL" clId="{78CEE8C1-6071-4C09-B8E5-BC13B0188B83}" dt="2021-12-02T07:24:42.104" v="46" actId="1076"/>
          <ac:picMkLst>
            <pc:docMk/>
            <pc:sldMk cId="2636939237" sldId="2076137579"/>
            <ac:picMk id="1024" creationId="{DC26114D-A16F-42DF-ADC6-58FAFE4300D2}"/>
          </ac:picMkLst>
        </pc:picChg>
      </pc:sldChg>
    </pc:docChg>
  </pc:docChgLst>
  <pc:docChgLst>
    <pc:chgData name="Hugo Bernier" userId="846ef6cd-3f11-462c-a4be-44fff9f1a751" providerId="ADAL" clId="{3459BE16-1254-4EFE-9E19-31487F1EBB5F}"/>
    <pc:docChg chg="modSld">
      <pc:chgData name="Hugo Bernier" userId="846ef6cd-3f11-462c-a4be-44fff9f1a751" providerId="ADAL" clId="{3459BE16-1254-4EFE-9E19-31487F1EBB5F}" dt="2021-10-21T14:12:55.840" v="57" actId="1036"/>
      <pc:docMkLst>
        <pc:docMk/>
      </pc:docMkLst>
      <pc:sldChg chg="modSp mod modNotesTx">
        <pc:chgData name="Hugo Bernier" userId="846ef6cd-3f11-462c-a4be-44fff9f1a751" providerId="ADAL" clId="{3459BE16-1254-4EFE-9E19-31487F1EBB5F}" dt="2021-10-21T14:12:55.840" v="57" actId="1036"/>
        <pc:sldMkLst>
          <pc:docMk/>
          <pc:sldMk cId="2636939237" sldId="2076137579"/>
        </pc:sldMkLst>
        <pc:picChg chg="mod">
          <ac:chgData name="Hugo Bernier" userId="846ef6cd-3f11-462c-a4be-44fff9f1a751" providerId="ADAL" clId="{3459BE16-1254-4EFE-9E19-31487F1EBB5F}" dt="2021-10-21T14:12:51.519" v="44" actId="1035"/>
          <ac:picMkLst>
            <pc:docMk/>
            <pc:sldMk cId="2636939237" sldId="2076137579"/>
            <ac:picMk id="52" creationId="{CF3D1E12-E9E6-4A86-9FC7-235AB8E3D39A}"/>
          </ac:picMkLst>
        </pc:picChg>
        <pc:picChg chg="mod">
          <ac:chgData name="Hugo Bernier" userId="846ef6cd-3f11-462c-a4be-44fff9f1a751" providerId="ADAL" clId="{3459BE16-1254-4EFE-9E19-31487F1EBB5F}" dt="2021-10-21T14:12:55.840" v="57" actId="1036"/>
          <ac:picMkLst>
            <pc:docMk/>
            <pc:sldMk cId="2636939237" sldId="2076137579"/>
            <ac:picMk id="56" creationId="{F10722E0-C750-4C8E-97E9-08292467EB2C}"/>
          </ac:picMkLst>
        </pc:picChg>
      </pc:sldChg>
    </pc:docChg>
  </pc:docChgLst>
  <pc:docChgLst>
    <pc:chgData name="Mikael Svenson" userId="965d4e6a-fd22-4d0b-8bb9-2315d7bb356c" providerId="ADAL" clId="{4D5AAAAA-9D1B-46FC-95CB-0023CFC41C15}"/>
    <pc:docChg chg="custSel modSld">
      <pc:chgData name="Mikael Svenson" userId="965d4e6a-fd22-4d0b-8bb9-2315d7bb356c" providerId="ADAL" clId="{4D5AAAAA-9D1B-46FC-95CB-0023CFC41C15}" dt="2021-08-25T19:56:37.528" v="91" actId="20577"/>
      <pc:docMkLst>
        <pc:docMk/>
      </pc:docMkLst>
      <pc:sldChg chg="delSp modSp mod">
        <pc:chgData name="Mikael Svenson" userId="965d4e6a-fd22-4d0b-8bb9-2315d7bb356c" providerId="ADAL" clId="{4D5AAAAA-9D1B-46FC-95CB-0023CFC41C15}" dt="2021-08-25T19:56:37.528" v="91" actId="20577"/>
        <pc:sldMkLst>
          <pc:docMk/>
          <pc:sldMk cId="2925091645" sldId="2076136308"/>
        </pc:sldMkLst>
        <pc:spChg chg="mod">
          <ac:chgData name="Mikael Svenson" userId="965d4e6a-fd22-4d0b-8bb9-2315d7bb356c" providerId="ADAL" clId="{4D5AAAAA-9D1B-46FC-95CB-0023CFC41C15}" dt="2021-08-25T19:56:37.528" v="91" actId="20577"/>
          <ac:spMkLst>
            <pc:docMk/>
            <pc:sldMk cId="2925091645" sldId="2076136308"/>
            <ac:spMk id="3" creationId="{CBDC9C38-872E-4048-96FE-C321FEF21EC1}"/>
          </ac:spMkLst>
        </pc:spChg>
        <pc:spChg chg="del">
          <ac:chgData name="Mikael Svenson" userId="965d4e6a-fd22-4d0b-8bb9-2315d7bb356c" providerId="ADAL" clId="{4D5AAAAA-9D1B-46FC-95CB-0023CFC41C15}" dt="2021-08-25T19:54:46.667" v="0" actId="478"/>
          <ac:spMkLst>
            <pc:docMk/>
            <pc:sldMk cId="2925091645" sldId="2076136308"/>
            <ac:spMk id="5" creationId="{F3912315-181F-4763-AB36-3F77A15BC222}"/>
          </ac:spMkLst>
        </pc:spChg>
      </pc:sldChg>
    </pc:docChg>
  </pc:docChgLst>
  <pc:docChgLst>
    <pc:chgData name="Hugo Bernier" userId="846ef6cd-3f11-462c-a4be-44fff9f1a751" providerId="ADAL" clId="{07F152F3-D356-4868-AF45-8FFAE0010980}"/>
    <pc:docChg chg="undo custSel modSld">
      <pc:chgData name="Hugo Bernier" userId="846ef6cd-3f11-462c-a4be-44fff9f1a751" providerId="ADAL" clId="{07F152F3-D356-4868-AF45-8FFAE0010980}" dt="2022-01-13T15:05:50.145" v="347" actId="20577"/>
      <pc:docMkLst>
        <pc:docMk/>
      </pc:docMkLst>
      <pc:sldChg chg="addSp delSp modSp mod modNotesTx">
        <pc:chgData name="Hugo Bernier" userId="846ef6cd-3f11-462c-a4be-44fff9f1a751" providerId="ADAL" clId="{07F152F3-D356-4868-AF45-8FFAE0010980}" dt="2022-01-13T15:05:50.145" v="347" actId="20577"/>
        <pc:sldMkLst>
          <pc:docMk/>
          <pc:sldMk cId="3743370006" sldId="2134805602"/>
        </pc:sldMkLst>
        <pc:spChg chg="mod">
          <ac:chgData name="Hugo Bernier" userId="846ef6cd-3f11-462c-a4be-44fff9f1a751" providerId="ADAL" clId="{07F152F3-D356-4868-AF45-8FFAE0010980}" dt="2022-01-13T14:54:42.622" v="339" actId="20577"/>
          <ac:spMkLst>
            <pc:docMk/>
            <pc:sldMk cId="3743370006" sldId="2134805602"/>
            <ac:spMk id="3" creationId="{CBDC9C38-872E-4048-96FE-C321FEF21EC1}"/>
          </ac:spMkLst>
        </pc:spChg>
        <pc:spChg chg="del">
          <ac:chgData name="Hugo Bernier" userId="846ef6cd-3f11-462c-a4be-44fff9f1a751" providerId="ADAL" clId="{07F152F3-D356-4868-AF45-8FFAE0010980}" dt="2022-01-13T14:15:22.200" v="0" actId="478"/>
          <ac:spMkLst>
            <pc:docMk/>
            <pc:sldMk cId="3743370006" sldId="2134805602"/>
            <ac:spMk id="4" creationId="{9613D46D-8B56-4F3C-8B39-15B252DA99D6}"/>
          </ac:spMkLst>
        </pc:spChg>
        <pc:grpChg chg="del topLvl">
          <ac:chgData name="Hugo Bernier" userId="846ef6cd-3f11-462c-a4be-44fff9f1a751" providerId="ADAL" clId="{07F152F3-D356-4868-AF45-8FFAE0010980}" dt="2022-01-13T14:23:21.077" v="61" actId="165"/>
          <ac:grpSpMkLst>
            <pc:docMk/>
            <pc:sldMk cId="3743370006" sldId="2134805602"/>
            <ac:grpSpMk id="24" creationId="{DFE97157-7870-4401-8043-FED8262A2BC4}"/>
          </ac:grpSpMkLst>
        </pc:grpChg>
        <pc:grpChg chg="del mod">
          <ac:chgData name="Hugo Bernier" userId="846ef6cd-3f11-462c-a4be-44fff9f1a751" providerId="ADAL" clId="{07F152F3-D356-4868-AF45-8FFAE0010980}" dt="2022-01-13T14:19:43.035" v="33" actId="165"/>
          <ac:grpSpMkLst>
            <pc:docMk/>
            <pc:sldMk cId="3743370006" sldId="2134805602"/>
            <ac:grpSpMk id="25" creationId="{AFB35213-75C9-4CB5-A44D-7BC0220415CE}"/>
          </ac:grpSpMkLst>
        </pc:grpChg>
        <pc:grpChg chg="add del mod">
          <ac:chgData name="Hugo Bernier" userId="846ef6cd-3f11-462c-a4be-44fff9f1a751" providerId="ADAL" clId="{07F152F3-D356-4868-AF45-8FFAE0010980}" dt="2022-01-13T14:41:48.826" v="328" actId="164"/>
          <ac:grpSpMkLst>
            <pc:docMk/>
            <pc:sldMk cId="3743370006" sldId="2134805602"/>
            <ac:grpSpMk id="29" creationId="{8D5A073D-08FF-4FFE-BD5B-2503B97DC8D5}"/>
          </ac:grpSpMkLst>
        </pc:grpChg>
        <pc:grpChg chg="add mod">
          <ac:chgData name="Hugo Bernier" userId="846ef6cd-3f11-462c-a4be-44fff9f1a751" providerId="ADAL" clId="{07F152F3-D356-4868-AF45-8FFAE0010980}" dt="2022-01-13T14:42:20.158" v="335" actId="14100"/>
          <ac:grpSpMkLst>
            <pc:docMk/>
            <pc:sldMk cId="3743370006" sldId="2134805602"/>
            <ac:grpSpMk id="33" creationId="{F420675F-2B6B-47BB-9BC9-49C35727A433}"/>
          </ac:grpSpMkLst>
        </pc:grpChg>
        <pc:picChg chg="add mod topLvl">
          <ac:chgData name="Hugo Bernier" userId="846ef6cd-3f11-462c-a4be-44fff9f1a751" providerId="ADAL" clId="{07F152F3-D356-4868-AF45-8FFAE0010980}" dt="2022-01-13T14:42:20.158" v="335" actId="14100"/>
          <ac:picMkLst>
            <pc:docMk/>
            <pc:sldMk cId="3743370006" sldId="2134805602"/>
            <ac:picMk id="19" creationId="{644FD7A0-1579-42E8-9C1C-BB2E61E719E4}"/>
          </ac:picMkLst>
        </pc:picChg>
        <pc:picChg chg="del mod topLvl">
          <ac:chgData name="Hugo Bernier" userId="846ef6cd-3f11-462c-a4be-44fff9f1a751" providerId="ADAL" clId="{07F152F3-D356-4868-AF45-8FFAE0010980}" dt="2022-01-13T14:23:45.727" v="65" actId="478"/>
          <ac:picMkLst>
            <pc:docMk/>
            <pc:sldMk cId="3743370006" sldId="2134805602"/>
            <ac:picMk id="20" creationId="{64B9A495-90BC-45EF-B02B-7BA6508473AA}"/>
          </ac:picMkLst>
        </pc:picChg>
        <pc:picChg chg="mod topLvl">
          <ac:chgData name="Hugo Bernier" userId="846ef6cd-3f11-462c-a4be-44fff9f1a751" providerId="ADAL" clId="{07F152F3-D356-4868-AF45-8FFAE0010980}" dt="2022-01-13T14:42:20.158" v="335" actId="14100"/>
          <ac:picMkLst>
            <pc:docMk/>
            <pc:sldMk cId="3743370006" sldId="2134805602"/>
            <ac:picMk id="23" creationId="{61E22A0E-140F-4076-88E2-F53B153FBDE1}"/>
          </ac:picMkLst>
        </pc:picChg>
        <pc:picChg chg="add mod topLvl">
          <ac:chgData name="Hugo Bernier" userId="846ef6cd-3f11-462c-a4be-44fff9f1a751" providerId="ADAL" clId="{07F152F3-D356-4868-AF45-8FFAE0010980}" dt="2022-01-13T14:42:20.158" v="335" actId="14100"/>
          <ac:picMkLst>
            <pc:docMk/>
            <pc:sldMk cId="3743370006" sldId="2134805602"/>
            <ac:picMk id="26" creationId="{27AE7AED-6461-409E-BB19-6F2C3D6239DC}"/>
          </ac:picMkLst>
        </pc:picChg>
        <pc:picChg chg="del">
          <ac:chgData name="Hugo Bernier" userId="846ef6cd-3f11-462c-a4be-44fff9f1a751" providerId="ADAL" clId="{07F152F3-D356-4868-AF45-8FFAE0010980}" dt="2022-01-13T14:40:47.965" v="315" actId="478"/>
          <ac:picMkLst>
            <pc:docMk/>
            <pc:sldMk cId="3743370006" sldId="2134805602"/>
            <ac:picMk id="30" creationId="{FE3E4880-8246-4225-8227-50B90546E260}"/>
          </ac:picMkLst>
        </pc:picChg>
        <pc:picChg chg="del">
          <ac:chgData name="Hugo Bernier" userId="846ef6cd-3f11-462c-a4be-44fff9f1a751" providerId="ADAL" clId="{07F152F3-D356-4868-AF45-8FFAE0010980}" dt="2022-01-13T14:15:23.342" v="1" actId="478"/>
          <ac:picMkLst>
            <pc:docMk/>
            <pc:sldMk cId="3743370006" sldId="2134805602"/>
            <ac:picMk id="31" creationId="{5391FB0E-CB8B-430F-9AC4-62D2AA602748}"/>
          </ac:picMkLst>
        </pc:picChg>
        <pc:picChg chg="mod topLvl">
          <ac:chgData name="Hugo Bernier" userId="846ef6cd-3f11-462c-a4be-44fff9f1a751" providerId="ADAL" clId="{07F152F3-D356-4868-AF45-8FFAE0010980}" dt="2022-01-13T14:42:20.158" v="335" actId="14100"/>
          <ac:picMkLst>
            <pc:docMk/>
            <pc:sldMk cId="3743370006" sldId="2134805602"/>
            <ac:picMk id="32" creationId="{EAAFE7B7-A914-4C59-A542-9148DCFA52AB}"/>
          </ac:picMkLst>
        </pc:picChg>
        <pc:picChg chg="del">
          <ac:chgData name="Hugo Bernier" userId="846ef6cd-3f11-462c-a4be-44fff9f1a751" providerId="ADAL" clId="{07F152F3-D356-4868-AF45-8FFAE0010980}" dt="2022-01-13T14:22:50.447" v="50" actId="478"/>
          <ac:picMkLst>
            <pc:docMk/>
            <pc:sldMk cId="3743370006" sldId="2134805602"/>
            <ac:picMk id="35" creationId="{3EA1BE2F-C398-4574-953D-B75DC66915F8}"/>
          </ac:picMkLst>
        </pc:picChg>
        <pc:picChg chg="mod topLvl">
          <ac:chgData name="Hugo Bernier" userId="846ef6cd-3f11-462c-a4be-44fff9f1a751" providerId="ADAL" clId="{07F152F3-D356-4868-AF45-8FFAE0010980}" dt="2022-01-13T14:42:20.158" v="335" actId="14100"/>
          <ac:picMkLst>
            <pc:docMk/>
            <pc:sldMk cId="3743370006" sldId="2134805602"/>
            <ac:picMk id="38" creationId="{7141578A-3E2C-446E-B687-47E245108240}"/>
          </ac:picMkLst>
        </pc:picChg>
        <pc:picChg chg="mod">
          <ac:chgData name="Hugo Bernier" userId="846ef6cd-3f11-462c-a4be-44fff9f1a751" providerId="ADAL" clId="{07F152F3-D356-4868-AF45-8FFAE0010980}" dt="2022-01-13T14:42:56.977" v="336" actId="1076"/>
          <ac:picMkLst>
            <pc:docMk/>
            <pc:sldMk cId="3743370006" sldId="2134805602"/>
            <ac:picMk id="46" creationId="{189F0A85-4189-413D-A0C8-A5F3E2FF1168}"/>
          </ac:picMkLst>
        </pc:picChg>
        <pc:picChg chg="add mod topLvl">
          <ac:chgData name="Hugo Bernier" userId="846ef6cd-3f11-462c-a4be-44fff9f1a751" providerId="ADAL" clId="{07F152F3-D356-4868-AF45-8FFAE0010980}" dt="2022-01-13T14:42:20.158" v="335" actId="14100"/>
          <ac:picMkLst>
            <pc:docMk/>
            <pc:sldMk cId="3743370006" sldId="2134805602"/>
            <ac:picMk id="1026" creationId="{30AE5ED2-6321-4B45-8513-786B35FBE052}"/>
          </ac:picMkLst>
        </pc:picChg>
      </pc:sldChg>
    </pc:docChg>
  </pc:docChgLst>
  <pc:docChgLst>
    <pc:chgData name="Alex Terentiev" userId="S::at_sharepointalist.com#ext#@microsoft.onmicrosoft.com::81fec025-7b20-4143-87df-5a8bc15ed689" providerId="AD" clId="Web-{6CA65FAF-2261-4C2C-931E-6C431DBFBCA4}"/>
    <pc:docChg chg="modSld">
      <pc:chgData name="Alex Terentiev" userId="S::at_sharepointalist.com#ext#@microsoft.onmicrosoft.com::81fec025-7b20-4143-87df-5a8bc15ed689" providerId="AD" clId="Web-{6CA65FAF-2261-4C2C-931E-6C431DBFBCA4}" dt="2021-10-21T12:42:43.052" v="165" actId="20577"/>
      <pc:docMkLst>
        <pc:docMk/>
      </pc:docMkLst>
      <pc:sldChg chg="delSp modSp">
        <pc:chgData name="Alex Terentiev" userId="S::at_sharepointalist.com#ext#@microsoft.onmicrosoft.com::81fec025-7b20-4143-87df-5a8bc15ed689" providerId="AD" clId="Web-{6CA65FAF-2261-4C2C-931E-6C431DBFBCA4}" dt="2021-10-21T12:42:43.052" v="165" actId="20577"/>
        <pc:sldMkLst>
          <pc:docMk/>
          <pc:sldMk cId="4037611923" sldId="3334"/>
        </pc:sldMkLst>
        <pc:spChg chg="mod">
          <ac:chgData name="Alex Terentiev" userId="S::at_sharepointalist.com#ext#@microsoft.onmicrosoft.com::81fec025-7b20-4143-87df-5a8bc15ed689" providerId="AD" clId="Web-{6CA65FAF-2261-4C2C-931E-6C431DBFBCA4}" dt="2021-10-21T12:42:43.052" v="165" actId="20577"/>
          <ac:spMkLst>
            <pc:docMk/>
            <pc:sldMk cId="4037611923" sldId="3334"/>
            <ac:spMk id="3" creationId="{CBDC9C38-872E-4048-96FE-C321FEF21EC1}"/>
          </ac:spMkLst>
        </pc:spChg>
        <pc:picChg chg="del">
          <ac:chgData name="Alex Terentiev" userId="S::at_sharepointalist.com#ext#@microsoft.onmicrosoft.com::81fec025-7b20-4143-87df-5a8bc15ed689" providerId="AD" clId="Web-{6CA65FAF-2261-4C2C-931E-6C431DBFBCA4}" dt="2021-10-21T12:36:55.812" v="0"/>
          <ac:picMkLst>
            <pc:docMk/>
            <pc:sldMk cId="4037611923" sldId="3334"/>
            <ac:picMk id="20" creationId="{4C695AC4-0363-431D-AB38-F772AF7E8803}"/>
          </ac:picMkLst>
        </pc:picChg>
        <pc:picChg chg="mod">
          <ac:chgData name="Alex Terentiev" userId="S::at_sharepointalist.com#ext#@microsoft.onmicrosoft.com::81fec025-7b20-4143-87df-5a8bc15ed689" providerId="AD" clId="Web-{6CA65FAF-2261-4C2C-931E-6C431DBFBCA4}" dt="2021-10-21T12:37:24.423" v="3" actId="14100"/>
          <ac:picMkLst>
            <pc:docMk/>
            <pc:sldMk cId="4037611923" sldId="3334"/>
            <ac:picMk id="1026" creationId="{0F1EEAB4-1A05-4EB4-AB3B-034DAF84B531}"/>
          </ac:picMkLst>
        </pc:picChg>
      </pc:sldChg>
    </pc:docChg>
  </pc:docChgLst>
  <pc:docChgLst>
    <pc:chgData name="David Warner" userId="S::david_dwarnerii.com#ext#@microsoft.onmicrosoft.com::acafcf14-4098-4a83-9425-e73571277a06" providerId="AD" clId="Web-{C5A5B458-47EA-4278-A773-8866B28D08C7}"/>
    <pc:docChg chg="addSld delSld modSld modSection">
      <pc:chgData name="David Warner" userId="S::david_dwarnerii.com#ext#@microsoft.onmicrosoft.com::acafcf14-4098-4a83-9425-e73571277a06" providerId="AD" clId="Web-{C5A5B458-47EA-4278-A773-8866B28D08C7}" dt="2021-10-06T23:09:10.117" v="151" actId="20577"/>
      <pc:docMkLst>
        <pc:docMk/>
      </pc:docMkLst>
      <pc:sldChg chg="modSp">
        <pc:chgData name="David Warner" userId="S::david_dwarnerii.com#ext#@microsoft.onmicrosoft.com::acafcf14-4098-4a83-9425-e73571277a06" providerId="AD" clId="Web-{C5A5B458-47EA-4278-A773-8866B28D08C7}" dt="2021-10-06T23:09:10.117" v="151" actId="20577"/>
        <pc:sldMkLst>
          <pc:docMk/>
          <pc:sldMk cId="2636939237" sldId="2076137579"/>
        </pc:sldMkLst>
        <pc:spChg chg="mod">
          <ac:chgData name="David Warner" userId="S::david_dwarnerii.com#ext#@microsoft.onmicrosoft.com::acafcf14-4098-4a83-9425-e73571277a06" providerId="AD" clId="Web-{C5A5B458-47EA-4278-A773-8866B28D08C7}" dt="2021-10-06T23:09:10.117" v="151" actId="20577"/>
          <ac:spMkLst>
            <pc:docMk/>
            <pc:sldMk cId="2636939237" sldId="2076137579"/>
            <ac:spMk id="3" creationId="{CBDC9C38-872E-4048-96FE-C321FEF21EC1}"/>
          </ac:spMkLst>
        </pc:spChg>
      </pc:sldChg>
      <pc:sldChg chg="addSp delSp modSp add replId">
        <pc:chgData name="David Warner" userId="S::david_dwarnerii.com#ext#@microsoft.onmicrosoft.com::acafcf14-4098-4a83-9425-e73571277a06" providerId="AD" clId="Web-{C5A5B458-47EA-4278-A773-8866B28D08C7}" dt="2021-10-06T23:08:44.429" v="145"/>
        <pc:sldMkLst>
          <pc:docMk/>
          <pc:sldMk cId="154491924" sldId="2134805599"/>
        </pc:sldMkLst>
        <pc:spChg chg="mod">
          <ac:chgData name="David Warner" userId="S::david_dwarnerii.com#ext#@microsoft.onmicrosoft.com::acafcf14-4098-4a83-9425-e73571277a06" providerId="AD" clId="Web-{C5A5B458-47EA-4278-A773-8866B28D08C7}" dt="2021-10-06T22:51:59.559" v="1" actId="20577"/>
          <ac:spMkLst>
            <pc:docMk/>
            <pc:sldMk cId="154491924" sldId="2134805599"/>
            <ac:spMk id="2" creationId="{4EDF62F3-12E9-44F2-ADF4-F7AEA5750C8C}"/>
          </ac:spMkLst>
        </pc:spChg>
        <pc:spChg chg="mod">
          <ac:chgData name="David Warner" userId="S::david_dwarnerii.com#ext#@microsoft.onmicrosoft.com::acafcf14-4098-4a83-9425-e73571277a06" providerId="AD" clId="Web-{C5A5B458-47EA-4278-A773-8866B28D08C7}" dt="2021-10-06T23:00:36.994" v="110"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C5A5B458-47EA-4278-A773-8866B28D08C7}" dt="2021-10-06T23:08:44.429" v="145"/>
          <ac:spMkLst>
            <pc:docMk/>
            <pc:sldMk cId="154491924" sldId="2134805599"/>
            <ac:spMk id="23" creationId="{D759791D-DBC9-409D-B8A4-9194287189D9}"/>
          </ac:spMkLst>
        </pc:spChg>
        <pc:grpChg chg="add del">
          <ac:chgData name="David Warner" userId="S::david_dwarnerii.com#ext#@microsoft.onmicrosoft.com::acafcf14-4098-4a83-9425-e73571277a06" providerId="AD" clId="Web-{C5A5B458-47EA-4278-A773-8866B28D08C7}" dt="2021-10-06T23:00:40.479" v="112"/>
          <ac:grpSpMkLst>
            <pc:docMk/>
            <pc:sldMk cId="154491924" sldId="2134805599"/>
            <ac:grpSpMk id="4" creationId="{F350EF97-1A18-41DF-9520-28D73C82218E}"/>
          </ac:grpSpMkLst>
        </pc:grpChg>
        <pc:picChg chg="add del mod">
          <ac:chgData name="David Warner" userId="S::david_dwarnerii.com#ext#@microsoft.onmicrosoft.com::acafcf14-4098-4a83-9425-e73571277a06" providerId="AD" clId="Web-{C5A5B458-47EA-4278-A773-8866B28D08C7}" dt="2021-10-06T23:08:21.944" v="141" actId="1076"/>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C5A5B458-47EA-4278-A773-8866B28D08C7}" dt="2021-10-06T23:07:54.599" v="137"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C5A5B458-47EA-4278-A773-8866B28D08C7}" dt="2021-10-06T22:56:28.941" v="50"/>
          <ac:picMkLst>
            <pc:docMk/>
            <pc:sldMk cId="154491924" sldId="2134805599"/>
            <ac:picMk id="32" creationId="{1C8A8DDC-AFDC-463F-9C81-ACFC9D208E3B}"/>
          </ac:picMkLst>
        </pc:picChg>
        <pc:picChg chg="mod">
          <ac:chgData name="David Warner" userId="S::david_dwarnerii.com#ext#@microsoft.onmicrosoft.com::acafcf14-4098-4a83-9425-e73571277a06" providerId="AD" clId="Web-{C5A5B458-47EA-4278-A773-8866B28D08C7}" dt="2021-10-06T22:56:00.597" v="42" actId="1076"/>
          <ac:picMkLst>
            <pc:docMk/>
            <pc:sldMk cId="154491924" sldId="2134805599"/>
            <ac:picMk id="33" creationId="{6B1F3093-F79F-44B1-BE20-443071F6A2F4}"/>
          </ac:picMkLst>
        </pc:picChg>
        <pc:picChg chg="add mod">
          <ac:chgData name="David Warner" userId="S::david_dwarnerii.com#ext#@microsoft.onmicrosoft.com::acafcf14-4098-4a83-9425-e73571277a06" providerId="AD" clId="Web-{C5A5B458-47EA-4278-A773-8866B28D08C7}" dt="2021-10-06T22:59:38.462" v="97" actId="1076"/>
          <ac:picMkLst>
            <pc:docMk/>
            <pc:sldMk cId="154491924" sldId="2134805599"/>
            <ac:picMk id="52" creationId="{D578C850-8787-4B08-A65E-8926E8F26E7E}"/>
          </ac:picMkLst>
        </pc:picChg>
        <pc:picChg chg="del mod">
          <ac:chgData name="David Warner" userId="S::david_dwarnerii.com#ext#@microsoft.onmicrosoft.com::acafcf14-4098-4a83-9425-e73571277a06" providerId="AD" clId="Web-{C5A5B458-47EA-4278-A773-8866B28D08C7}" dt="2021-10-06T22:56:33.144" v="52"/>
          <ac:picMkLst>
            <pc:docMk/>
            <pc:sldMk cId="154491924" sldId="2134805599"/>
            <ac:picMk id="53" creationId="{BBBC493E-5150-458A-AC20-DF479C572EED}"/>
          </ac:picMkLst>
        </pc:picChg>
        <pc:picChg chg="add mod">
          <ac:chgData name="David Warner" userId="S::david_dwarnerii.com#ext#@microsoft.onmicrosoft.com::acafcf14-4098-4a83-9425-e73571277a06" providerId="AD" clId="Web-{C5A5B458-47EA-4278-A773-8866B28D08C7}" dt="2021-10-06T22:59:43.321" v="99" actId="1076"/>
          <ac:picMkLst>
            <pc:docMk/>
            <pc:sldMk cId="154491924" sldId="2134805599"/>
            <ac:picMk id="54" creationId="{2E728196-53AB-4E2B-BA8F-4DB16833AC19}"/>
          </ac:picMkLst>
        </pc:picChg>
        <pc:picChg chg="add mod">
          <ac:chgData name="David Warner" userId="S::david_dwarnerii.com#ext#@microsoft.onmicrosoft.com::acafcf14-4098-4a83-9425-e73571277a06" providerId="AD" clId="Web-{C5A5B458-47EA-4278-A773-8866B28D08C7}" dt="2021-10-06T22:59:57.790" v="101" actId="1076"/>
          <ac:picMkLst>
            <pc:docMk/>
            <pc:sldMk cId="154491924" sldId="2134805599"/>
            <ac:picMk id="55" creationId="{A76FB888-2D21-4092-911E-C5C8B67FFC05}"/>
          </ac:picMkLst>
        </pc:picChg>
        <pc:picChg chg="add mod">
          <ac:chgData name="David Warner" userId="S::david_dwarnerii.com#ext#@microsoft.onmicrosoft.com::acafcf14-4098-4a83-9425-e73571277a06" providerId="AD" clId="Web-{C5A5B458-47EA-4278-A773-8866B28D08C7}" dt="2021-10-06T23:00:02.743" v="103" actId="1076"/>
          <ac:picMkLst>
            <pc:docMk/>
            <pc:sldMk cId="154491924" sldId="2134805599"/>
            <ac:picMk id="56" creationId="{48B372C5-10F8-4C04-A318-141803BB689E}"/>
          </ac:picMkLst>
        </pc:picChg>
        <pc:picChg chg="del">
          <ac:chgData name="David Warner" userId="S::david_dwarnerii.com#ext#@microsoft.onmicrosoft.com::acafcf14-4098-4a83-9425-e73571277a06" providerId="AD" clId="Web-{C5A5B458-47EA-4278-A773-8866B28D08C7}" dt="2021-10-06T22:54:40.563" v="25"/>
          <ac:picMkLst>
            <pc:docMk/>
            <pc:sldMk cId="154491924" sldId="2134805599"/>
            <ac:picMk id="57" creationId="{F75BB09E-985C-4106-AF90-713DE0AD28B6}"/>
          </ac:picMkLst>
        </pc:picChg>
        <pc:picChg chg="mod">
          <ac:chgData name="David Warner" userId="S::david_dwarnerii.com#ext#@microsoft.onmicrosoft.com::acafcf14-4098-4a83-9425-e73571277a06" providerId="AD" clId="Web-{C5A5B458-47EA-4278-A773-8866B28D08C7}" dt="2021-10-06T23:07:29.161" v="13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C5A5B458-47EA-4278-A773-8866B28D08C7}" dt="2021-10-06T23:08:38.507" v="144" actId="14100"/>
          <ac:picMkLst>
            <pc:docMk/>
            <pc:sldMk cId="154491924" sldId="2134805599"/>
            <ac:picMk id="2050" creationId="{4FEF73C7-6A9F-47FE-A7F8-DA46884CE383}"/>
          </ac:picMkLst>
        </pc:picChg>
        <pc:picChg chg="mod">
          <ac:chgData name="David Warner" userId="S::david_dwarnerii.com#ext#@microsoft.onmicrosoft.com::acafcf14-4098-4a83-9425-e73571277a06" providerId="AD" clId="Web-{C5A5B458-47EA-4278-A773-8866B28D08C7}" dt="2021-10-06T23:08:30.788" v="143" actId="1076"/>
          <ac:picMkLst>
            <pc:docMk/>
            <pc:sldMk cId="154491924" sldId="2134805599"/>
            <ac:picMk id="3074" creationId="{252CAE58-EA8A-4A59-96EA-8583C8EFF56A}"/>
          </ac:picMkLst>
        </pc:picChg>
      </pc:sldChg>
      <pc:sldChg chg="add del replId">
        <pc:chgData name="David Warner" userId="S::david_dwarnerii.com#ext#@microsoft.onmicrosoft.com::acafcf14-4098-4a83-9425-e73571277a06" providerId="AD" clId="Web-{C5A5B458-47EA-4278-A773-8866B28D08C7}" dt="2021-10-06T23:09:01.007" v="146"/>
        <pc:sldMkLst>
          <pc:docMk/>
          <pc:sldMk cId="836497518" sldId="2134805600"/>
        </pc:sldMkLst>
      </pc:sldChg>
    </pc:docChg>
  </pc:docChgLst>
  <pc:docChgLst>
    <pc:chgData name="Julie Turner" userId="S::julie.turner_sympraxisconsulting.com#ext#@microsoft.onmicrosoft.com::51f00042-4c48-4111-9ee4-670ef2fc7d0e" providerId="AD" clId="Web-{30398549-B7B5-4D3B-9E8E-99DB28F4C768}"/>
    <pc:docChg chg="modSld">
      <pc:chgData name="Julie Turner" userId="S::julie.turner_sympraxisconsulting.com#ext#@microsoft.onmicrosoft.com::51f00042-4c48-4111-9ee4-670ef2fc7d0e" providerId="AD" clId="Web-{30398549-B7B5-4D3B-9E8E-99DB28F4C768}" dt="2021-12-02T14:20:11.964" v="7"/>
      <pc:docMkLst>
        <pc:docMk/>
      </pc:docMkLst>
      <pc:sldChg chg="modSp">
        <pc:chgData name="Julie Turner" userId="S::julie.turner_sympraxisconsulting.com#ext#@microsoft.onmicrosoft.com::51f00042-4c48-4111-9ee4-670ef2fc7d0e" providerId="AD" clId="Web-{30398549-B7B5-4D3B-9E8E-99DB28F4C768}" dt="2021-12-02T14:19:53.729" v="5" actId="20577"/>
        <pc:sldMkLst>
          <pc:docMk/>
          <pc:sldMk cId="10702720" sldId="2079"/>
        </pc:sldMkLst>
        <pc:spChg chg="mod">
          <ac:chgData name="Julie Turner" userId="S::julie.turner_sympraxisconsulting.com#ext#@microsoft.onmicrosoft.com::51f00042-4c48-4111-9ee4-670ef2fc7d0e" providerId="AD" clId="Web-{30398549-B7B5-4D3B-9E8E-99DB28F4C768}" dt="2021-12-02T14:19:53.729" v="5" actId="20577"/>
          <ac:spMkLst>
            <pc:docMk/>
            <pc:sldMk cId="10702720" sldId="2079"/>
            <ac:spMk id="8" creationId="{00000000-0000-0000-0000-000000000000}"/>
          </ac:spMkLst>
        </pc:spChg>
      </pc:sldChg>
      <pc:sldChg chg="modSp">
        <pc:chgData name="Julie Turner" userId="S::julie.turner_sympraxisconsulting.com#ext#@microsoft.onmicrosoft.com::51f00042-4c48-4111-9ee4-670ef2fc7d0e" providerId="AD" clId="Web-{30398549-B7B5-4D3B-9E8E-99DB28F4C768}" dt="2021-12-02T14:20:11.964" v="7"/>
        <pc:sldMkLst>
          <pc:docMk/>
          <pc:sldMk cId="778883926" sldId="2076136264"/>
        </pc:sldMkLst>
        <pc:spChg chg="mod">
          <ac:chgData name="Julie Turner" userId="S::julie.turner_sympraxisconsulting.com#ext#@microsoft.onmicrosoft.com::51f00042-4c48-4111-9ee4-670ef2fc7d0e" providerId="AD" clId="Web-{30398549-B7B5-4D3B-9E8E-99DB28F4C768}" dt="2021-12-02T14:20:11.964" v="7"/>
          <ac:spMkLst>
            <pc:docMk/>
            <pc:sldMk cId="778883926" sldId="2076136264"/>
            <ac:spMk id="14" creationId="{953584C8-8734-42EA-AD16-6AA2B405D249}"/>
          </ac:spMkLst>
        </pc:spChg>
      </pc:sldChg>
    </pc:docChg>
  </pc:docChgLst>
  <pc:docChgLst>
    <pc:chgData name="Alex Terentiev" userId="S::aterentiev@microsoft.com::b089aebb-68c6-439e-96df-7e98da5a759e" providerId="AD" clId="Web-{5C11D20D-168F-4CE7-AF3F-7848687EA446}"/>
    <pc:docChg chg="modSld">
      <pc:chgData name="Alex Terentiev" userId="S::aterentiev@microsoft.com::b089aebb-68c6-439e-96df-7e98da5a759e" providerId="AD" clId="Web-{5C11D20D-168F-4CE7-AF3F-7848687EA446}" dt="2022-03-24T02:02:32.040" v="0" actId="20577"/>
      <pc:docMkLst>
        <pc:docMk/>
      </pc:docMkLst>
      <pc:sldChg chg="modSp">
        <pc:chgData name="Alex Terentiev" userId="S::aterentiev@microsoft.com::b089aebb-68c6-439e-96df-7e98da5a759e" providerId="AD" clId="Web-{5C11D20D-168F-4CE7-AF3F-7848687EA446}" dt="2022-03-24T02:02:32.040" v="0" actId="20577"/>
        <pc:sldMkLst>
          <pc:docMk/>
          <pc:sldMk cId="4037611923" sldId="3334"/>
        </pc:sldMkLst>
        <pc:spChg chg="mod">
          <ac:chgData name="Alex Terentiev" userId="S::aterentiev@microsoft.com::b089aebb-68c6-439e-96df-7e98da5a759e" providerId="AD" clId="Web-{5C11D20D-168F-4CE7-AF3F-7848687EA446}" dt="2022-03-24T02:02:32.040" v="0" actId="20577"/>
          <ac:spMkLst>
            <pc:docMk/>
            <pc:sldMk cId="4037611923" sldId="3334"/>
            <ac:spMk id="3" creationId="{CBDC9C38-872E-4048-96FE-C321FEF21EC1}"/>
          </ac:spMkLst>
        </pc:spChg>
      </pc:sldChg>
    </pc:docChg>
  </pc:docChgLst>
  <pc:docChgLst>
    <pc:chgData name="Alex Terentiev" userId="S::aterentiev@microsoft.com::b089aebb-68c6-439e-96df-7e98da5a759e" providerId="AD" clId="Web-{4AE1FC6B-9775-069C-14D6-187682D9B77D}"/>
    <pc:docChg chg="modSld">
      <pc:chgData name="Alex Terentiev" userId="S::aterentiev@microsoft.com::b089aebb-68c6-439e-96df-7e98da5a759e" providerId="AD" clId="Web-{4AE1FC6B-9775-069C-14D6-187682D9B77D}" dt="2021-09-06T23:32:23.200" v="0"/>
      <pc:docMkLst>
        <pc:docMk/>
      </pc:docMkLst>
      <pc:sldChg chg="delSp">
        <pc:chgData name="Alex Terentiev" userId="S::aterentiev@microsoft.com::b089aebb-68c6-439e-96df-7e98da5a759e" providerId="AD" clId="Web-{4AE1FC6B-9775-069C-14D6-187682D9B77D}" dt="2021-09-06T23:32:23.200" v="0"/>
        <pc:sldMkLst>
          <pc:docMk/>
          <pc:sldMk cId="4037611923" sldId="3334"/>
        </pc:sldMkLst>
        <pc:spChg chg="del">
          <ac:chgData name="Alex Terentiev" userId="S::aterentiev@microsoft.com::b089aebb-68c6-439e-96df-7e98da5a759e" providerId="AD" clId="Web-{4AE1FC6B-9775-069C-14D6-187682D9B77D}" dt="2021-09-06T23:32:23.200" v="0"/>
          <ac:spMkLst>
            <pc:docMk/>
            <pc:sldMk cId="4037611923" sldId="3334"/>
            <ac:spMk id="4" creationId="{3E393F0F-DF01-4DFC-9918-749A0CE2585F}"/>
          </ac:spMkLst>
        </pc:spChg>
      </pc:sldChg>
    </pc:docChg>
  </pc:docChgLst>
  <pc:docChgLst>
    <pc:chgData name="Patrick Rodgers" userId="d219dede-d6b3-4097-a769-454d84f039e8" providerId="ADAL" clId="{87B599B3-336A-4C2A-B2E0-07F66E744399}"/>
    <pc:docChg chg="modSld">
      <pc:chgData name="Patrick Rodgers" userId="d219dede-d6b3-4097-a769-454d84f039e8" providerId="ADAL" clId="{87B599B3-336A-4C2A-B2E0-07F66E744399}" dt="2022-02-24T15:08:41.916" v="2" actId="20577"/>
      <pc:docMkLst>
        <pc:docMk/>
      </pc:docMkLst>
      <pc:sldChg chg="mod modShow">
        <pc:chgData name="Patrick Rodgers" userId="d219dede-d6b3-4097-a769-454d84f039e8" providerId="ADAL" clId="{87B599B3-336A-4C2A-B2E0-07F66E744399}" dt="2022-02-24T14:33:18.482" v="0" actId="729"/>
        <pc:sldMkLst>
          <pc:docMk/>
          <pc:sldMk cId="837812005" sldId="2134805600"/>
        </pc:sldMkLst>
      </pc:sldChg>
      <pc:sldChg chg="modSp mod modShow">
        <pc:chgData name="Patrick Rodgers" userId="d219dede-d6b3-4097-a769-454d84f039e8" providerId="ADAL" clId="{87B599B3-336A-4C2A-B2E0-07F66E744399}" dt="2022-02-24T15:08:41.916" v="2" actId="20577"/>
        <pc:sldMkLst>
          <pc:docMk/>
          <pc:sldMk cId="3507379078" sldId="2134805601"/>
        </pc:sldMkLst>
        <pc:spChg chg="mod">
          <ac:chgData name="Patrick Rodgers" userId="d219dede-d6b3-4097-a769-454d84f039e8" providerId="ADAL" clId="{87B599B3-336A-4C2A-B2E0-07F66E744399}" dt="2022-02-24T15:08:41.916" v="2" actId="20577"/>
          <ac:spMkLst>
            <pc:docMk/>
            <pc:sldMk cId="3507379078" sldId="2134805601"/>
            <ac:spMk id="3" creationId="{00000000-0000-0000-0000-000000000000}"/>
          </ac:spMkLst>
        </pc:spChg>
      </pc:sldChg>
    </pc:docChg>
  </pc:docChgLst>
  <pc:docChgLst>
    <pc:chgData name="Vesa Juvonen" userId="c7243be1-99a3-4752-ab2a-0cf698cf8236" providerId="ADAL" clId="{058E7425-4B77-4FD7-A038-0E59BF783A0C}"/>
    <pc:docChg chg="undo custSel addSld delSld modSld modSection">
      <pc:chgData name="Vesa Juvonen" userId="c7243be1-99a3-4752-ab2a-0cf698cf8236" providerId="ADAL" clId="{058E7425-4B77-4FD7-A038-0E59BF783A0C}" dt="2021-11-18T13:58:05.222" v="272" actId="6549"/>
      <pc:docMkLst>
        <pc:docMk/>
      </pc:docMkLst>
      <pc:sldChg chg="addSp delSp modSp mod">
        <pc:chgData name="Vesa Juvonen" userId="c7243be1-99a3-4752-ab2a-0cf698cf8236" providerId="ADAL" clId="{058E7425-4B77-4FD7-A038-0E59BF783A0C}" dt="2021-11-17T18:31:39.502" v="148" actId="1076"/>
        <pc:sldMkLst>
          <pc:docMk/>
          <pc:sldMk cId="631502111" sldId="11650"/>
        </pc:sldMkLst>
        <pc:spChg chg="mod">
          <ac:chgData name="Vesa Juvonen" userId="c7243be1-99a3-4752-ab2a-0cf698cf8236" providerId="ADAL" clId="{058E7425-4B77-4FD7-A038-0E59BF783A0C}" dt="2021-11-17T18:31:17.369" v="143" actId="20577"/>
          <ac:spMkLst>
            <pc:docMk/>
            <pc:sldMk cId="631502111" sldId="11650"/>
            <ac:spMk id="3" creationId="{00000000-0000-0000-0000-000000000000}"/>
          </ac:spMkLst>
        </pc:spChg>
        <pc:spChg chg="del">
          <ac:chgData name="Vesa Juvonen" userId="c7243be1-99a3-4752-ab2a-0cf698cf8236" providerId="ADAL" clId="{058E7425-4B77-4FD7-A038-0E59BF783A0C}" dt="2021-11-17T18:30:55.263" v="54" actId="478"/>
          <ac:spMkLst>
            <pc:docMk/>
            <pc:sldMk cId="631502111" sldId="11650"/>
            <ac:spMk id="4" creationId="{715650DE-FA75-4DE2-87B6-6AE3EB606378}"/>
          </ac:spMkLst>
        </pc:spChg>
        <pc:picChg chg="add mod">
          <ac:chgData name="Vesa Juvonen" userId="c7243be1-99a3-4752-ab2a-0cf698cf8236" providerId="ADAL" clId="{058E7425-4B77-4FD7-A038-0E59BF783A0C}" dt="2021-11-17T18:31:39.502" v="148" actId="1076"/>
          <ac:picMkLst>
            <pc:docMk/>
            <pc:sldMk cId="631502111" sldId="11650"/>
            <ac:picMk id="5" creationId="{B5CC8FC1-29DB-47FD-9B0F-49B10E6D7637}"/>
          </ac:picMkLst>
        </pc:picChg>
        <pc:picChg chg="del">
          <ac:chgData name="Vesa Juvonen" userId="c7243be1-99a3-4752-ab2a-0cf698cf8236" providerId="ADAL" clId="{058E7425-4B77-4FD7-A038-0E59BF783A0C}" dt="2021-11-17T18:31:28.817" v="145" actId="478"/>
          <ac:picMkLst>
            <pc:docMk/>
            <pc:sldMk cId="631502111" sldId="11650"/>
            <ac:picMk id="15" creationId="{DF9E302B-5C44-4472-BD4B-0366053F3BC2}"/>
          </ac:picMkLst>
        </pc:picChg>
        <pc:picChg chg="del">
          <ac:chgData name="Vesa Juvonen" userId="c7243be1-99a3-4752-ab2a-0cf698cf8236" providerId="ADAL" clId="{058E7425-4B77-4FD7-A038-0E59BF783A0C}" dt="2021-11-17T18:31:20.048" v="144" actId="478"/>
          <ac:picMkLst>
            <pc:docMk/>
            <pc:sldMk cId="631502111" sldId="11650"/>
            <ac:picMk id="21" creationId="{356258C8-54F8-4001-8708-3C0CCB5C740A}"/>
          </ac:picMkLst>
        </pc:picChg>
      </pc:sldChg>
      <pc:sldChg chg="del">
        <pc:chgData name="Vesa Juvonen" userId="c7243be1-99a3-4752-ab2a-0cf698cf8236" providerId="ADAL" clId="{058E7425-4B77-4FD7-A038-0E59BF783A0C}" dt="2021-11-17T18:29:38.324" v="43" actId="47"/>
        <pc:sldMkLst>
          <pc:docMk/>
          <pc:sldMk cId="1166268011" sldId="2076137721"/>
        </pc:sldMkLst>
      </pc:sldChg>
      <pc:sldChg chg="delSp modSp del mod">
        <pc:chgData name="Vesa Juvonen" userId="c7243be1-99a3-4752-ab2a-0cf698cf8236" providerId="ADAL" clId="{058E7425-4B77-4FD7-A038-0E59BF783A0C}" dt="2021-11-17T18:29:33.771" v="42" actId="47"/>
        <pc:sldMkLst>
          <pc:docMk/>
          <pc:sldMk cId="3113198250" sldId="2076137737"/>
        </pc:sldMkLst>
        <pc:spChg chg="del">
          <ac:chgData name="Vesa Juvonen" userId="c7243be1-99a3-4752-ab2a-0cf698cf8236" providerId="ADAL" clId="{058E7425-4B77-4FD7-A038-0E59BF783A0C}" dt="2021-11-17T18:14:58.468" v="0" actId="478"/>
          <ac:spMkLst>
            <pc:docMk/>
            <pc:sldMk cId="3113198250" sldId="2076137737"/>
            <ac:spMk id="3" creationId="{B9B86ABC-0D55-4C9A-983F-70785DB330E4}"/>
          </ac:spMkLst>
        </pc:spChg>
        <pc:spChg chg="mod">
          <ac:chgData name="Vesa Juvonen" userId="c7243be1-99a3-4752-ab2a-0cf698cf8236" providerId="ADAL" clId="{058E7425-4B77-4FD7-A038-0E59BF783A0C}" dt="2021-11-17T18:16:06.058" v="30" actId="20577"/>
          <ac:spMkLst>
            <pc:docMk/>
            <pc:sldMk cId="3113198250" sldId="2076137737"/>
            <ac:spMk id="11" creationId="{77D6A32C-2FAF-4DEF-96BA-B931766DDB7F}"/>
          </ac:spMkLst>
        </pc:spChg>
        <pc:spChg chg="mod">
          <ac:chgData name="Vesa Juvonen" userId="c7243be1-99a3-4752-ab2a-0cf698cf8236" providerId="ADAL" clId="{058E7425-4B77-4FD7-A038-0E59BF783A0C}" dt="2021-11-17T18:16:21.059" v="40" actId="6549"/>
          <ac:spMkLst>
            <pc:docMk/>
            <pc:sldMk cId="3113198250" sldId="2076137737"/>
            <ac:spMk id="19" creationId="{B96EE522-6672-435D-A47F-0B904BCE8C3A}"/>
          </ac:spMkLst>
        </pc:spChg>
      </pc:sldChg>
      <pc:sldChg chg="modSp add mod">
        <pc:chgData name="Vesa Juvonen" userId="c7243be1-99a3-4752-ab2a-0cf698cf8236" providerId="ADAL" clId="{058E7425-4B77-4FD7-A038-0E59BF783A0C}" dt="2021-11-17T18:30:43.723" v="51" actId="207"/>
        <pc:sldMkLst>
          <pc:docMk/>
          <pc:sldMk cId="2054408962" sldId="2076137752"/>
        </pc:sldMkLst>
        <pc:spChg chg="mod">
          <ac:chgData name="Vesa Juvonen" userId="c7243be1-99a3-4752-ab2a-0cf698cf8236" providerId="ADAL" clId="{058E7425-4B77-4FD7-A038-0E59BF783A0C}" dt="2021-11-17T18:30:32.534" v="45" actId="207"/>
          <ac:spMkLst>
            <pc:docMk/>
            <pc:sldMk cId="2054408962" sldId="2076137752"/>
            <ac:spMk id="3" creationId="{0A5159A6-97DD-4B54-96ED-4154691B295F}"/>
          </ac:spMkLst>
        </pc:spChg>
        <pc:spChg chg="mod">
          <ac:chgData name="Vesa Juvonen" userId="c7243be1-99a3-4752-ab2a-0cf698cf8236" providerId="ADAL" clId="{058E7425-4B77-4FD7-A038-0E59BF783A0C}" dt="2021-11-17T18:30:41.034" v="50" actId="207"/>
          <ac:spMkLst>
            <pc:docMk/>
            <pc:sldMk cId="2054408962" sldId="2076137752"/>
            <ac:spMk id="4" creationId="{3043A0E7-A181-4A01-8662-9169801F5D4A}"/>
          </ac:spMkLst>
        </pc:spChg>
        <pc:spChg chg="mod">
          <ac:chgData name="Vesa Juvonen" userId="c7243be1-99a3-4752-ab2a-0cf698cf8236" providerId="ADAL" clId="{058E7425-4B77-4FD7-A038-0E59BF783A0C}" dt="2021-11-17T18:30:43.723" v="51" actId="207"/>
          <ac:spMkLst>
            <pc:docMk/>
            <pc:sldMk cId="2054408962" sldId="2076137752"/>
            <ac:spMk id="5" creationId="{7FBD801D-A5C7-44F6-BB58-AC426085DA1C}"/>
          </ac:spMkLst>
        </pc:spChg>
      </pc:sldChg>
      <pc:sldChg chg="add">
        <pc:chgData name="Vesa Juvonen" userId="c7243be1-99a3-4752-ab2a-0cf698cf8236" providerId="ADAL" clId="{058E7425-4B77-4FD7-A038-0E59BF783A0C}" dt="2021-11-17T18:29:32.058" v="41"/>
        <pc:sldMkLst>
          <pc:docMk/>
          <pc:sldMk cId="2628391176" sldId="2076137756"/>
        </pc:sldMkLst>
      </pc:sldChg>
      <pc:sldChg chg="addSp delSp modSp mod">
        <pc:chgData name="Vesa Juvonen" userId="c7243be1-99a3-4752-ab2a-0cf698cf8236" providerId="ADAL" clId="{058E7425-4B77-4FD7-A038-0E59BF783A0C}" dt="2021-11-18T13:58:05.222" v="272" actId="6549"/>
        <pc:sldMkLst>
          <pc:docMk/>
          <pc:sldMk cId="837812005" sldId="2134805600"/>
        </pc:sldMkLst>
        <pc:spChg chg="add del">
          <ac:chgData name="Vesa Juvonen" userId="c7243be1-99a3-4752-ab2a-0cf698cf8236" providerId="ADAL" clId="{058E7425-4B77-4FD7-A038-0E59BF783A0C}" dt="2021-11-18T13:53:59.873" v="149" actId="478"/>
          <ac:spMkLst>
            <pc:docMk/>
            <pc:sldMk cId="837812005" sldId="2134805600"/>
            <ac:spMk id="2" creationId="{EC041B19-ACB7-4AE2-A8E0-043A8EFCCC97}"/>
          </ac:spMkLst>
        </pc:spChg>
        <pc:spChg chg="mod">
          <ac:chgData name="Vesa Juvonen" userId="c7243be1-99a3-4752-ab2a-0cf698cf8236" providerId="ADAL" clId="{058E7425-4B77-4FD7-A038-0E59BF783A0C}" dt="2021-11-18T13:57:02.859" v="158" actId="20577"/>
          <ac:spMkLst>
            <pc:docMk/>
            <pc:sldMk cId="837812005" sldId="2134805600"/>
            <ac:spMk id="7" creationId="{D88F2072-6F4F-460D-B61B-3F21B5F89F2B}"/>
          </ac:spMkLst>
        </pc:spChg>
        <pc:spChg chg="add mod">
          <ac:chgData name="Vesa Juvonen" userId="c7243be1-99a3-4752-ab2a-0cf698cf8236" providerId="ADAL" clId="{058E7425-4B77-4FD7-A038-0E59BF783A0C}" dt="2021-11-18T13:58:05.222" v="272" actId="6549"/>
          <ac:spMkLst>
            <pc:docMk/>
            <pc:sldMk cId="837812005" sldId="2134805600"/>
            <ac:spMk id="12" creationId="{98879855-B3F2-4C88-952D-E0112B70464E}"/>
          </ac:spMkLst>
        </pc:spChg>
        <pc:picChg chg="del">
          <ac:chgData name="Vesa Juvonen" userId="c7243be1-99a3-4752-ab2a-0cf698cf8236" providerId="ADAL" clId="{058E7425-4B77-4FD7-A038-0E59BF783A0C}" dt="2021-11-18T13:54:01.591" v="150" actId="478"/>
          <ac:picMkLst>
            <pc:docMk/>
            <pc:sldMk cId="837812005" sldId="2134805600"/>
            <ac:picMk id="3" creationId="{272E2CC5-A210-4CD9-8F16-D2BE2E5CBD9A}"/>
          </ac:picMkLst>
        </pc:picChg>
        <pc:picChg chg="add mod ord">
          <ac:chgData name="Vesa Juvonen" userId="c7243be1-99a3-4752-ab2a-0cf698cf8236" providerId="ADAL" clId="{058E7425-4B77-4FD7-A038-0E59BF783A0C}" dt="2021-11-18T13:54:22.538" v="156" actId="1076"/>
          <ac:picMkLst>
            <pc:docMk/>
            <pc:sldMk cId="837812005" sldId="2134805600"/>
            <ac:picMk id="8" creationId="{6CE19502-2DAC-433C-B1E1-4B494CEA27EB}"/>
          </ac:picMkLst>
        </pc:picChg>
      </pc:sldChg>
      <pc:sldChg chg="del">
        <pc:chgData name="Vesa Juvonen" userId="c7243be1-99a3-4752-ab2a-0cf698cf8236" providerId="ADAL" clId="{058E7425-4B77-4FD7-A038-0E59BF783A0C}" dt="2021-11-17T18:30:46.395" v="52" actId="47"/>
        <pc:sldMkLst>
          <pc:docMk/>
          <pc:sldMk cId="4089114176" sldId="2134805601"/>
        </pc:sldMkLst>
      </pc:sldChg>
    </pc:docChg>
  </pc:docChgLst>
  <pc:docChgLst>
    <pc:chgData name="David Warner" userId="S::david_dwarnerii.com#ext#@microsoft.onmicrosoft.com::acafcf14-4098-4a83-9425-e73571277a06" providerId="AD" clId="Web-{DB25F936-5A64-444C-AABF-44BD3B530B91}"/>
    <pc:docChg chg="modSld">
      <pc:chgData name="David Warner" userId="S::david_dwarnerii.com#ext#@microsoft.onmicrosoft.com::acafcf14-4098-4a83-9425-e73571277a06" providerId="AD" clId="Web-{DB25F936-5A64-444C-AABF-44BD3B530B91}" dt="2021-11-03T20:43:04.405" v="0" actId="1076"/>
      <pc:docMkLst>
        <pc:docMk/>
      </pc:docMkLst>
      <pc:sldChg chg="modSp">
        <pc:chgData name="David Warner" userId="S::david_dwarnerii.com#ext#@microsoft.onmicrosoft.com::acafcf14-4098-4a83-9425-e73571277a06" providerId="AD" clId="Web-{DB25F936-5A64-444C-AABF-44BD3B530B91}" dt="2021-11-03T20:43:04.405" v="0" actId="1076"/>
        <pc:sldMkLst>
          <pc:docMk/>
          <pc:sldMk cId="2925091645" sldId="2076136308"/>
        </pc:sldMkLst>
        <pc:spChg chg="mod">
          <ac:chgData name="David Warner" userId="S::david_dwarnerii.com#ext#@microsoft.onmicrosoft.com::acafcf14-4098-4a83-9425-e73571277a06" providerId="AD" clId="Web-{DB25F936-5A64-444C-AABF-44BD3B530B91}" dt="2021-11-03T20:43:04.405" v="0" actId="1076"/>
          <ac:spMkLst>
            <pc:docMk/>
            <pc:sldMk cId="2925091645" sldId="2076136308"/>
            <ac:spMk id="20" creationId="{20643B77-821F-4570-8585-9ABCA3BC09F4}"/>
          </ac:spMkLst>
        </pc:spChg>
      </pc:sldChg>
    </pc:docChg>
  </pc:docChgLst>
  <pc:docChgLst>
    <pc:chgData name="Garry Trinder" userId="07fd99cb-e781-429f-9145-ef70b41dac11" providerId="ADAL" clId="{BAE8A7D5-C87D-4D96-9CE4-ED59D16DBC83}"/>
    <pc:docChg chg="custSel modSld">
      <pc:chgData name="Garry Trinder" userId="07fd99cb-e781-429f-9145-ef70b41dac11" providerId="ADAL" clId="{BAE8A7D5-C87D-4D96-9CE4-ED59D16DBC83}" dt="2021-08-12T09:50:02.689" v="150" actId="20577"/>
      <pc:docMkLst>
        <pc:docMk/>
      </pc:docMkLst>
      <pc:sldChg chg="delSp modSp mod">
        <pc:chgData name="Garry Trinder" userId="07fd99cb-e781-429f-9145-ef70b41dac11" providerId="ADAL" clId="{BAE8A7D5-C87D-4D96-9CE4-ED59D16DBC83}" dt="2021-08-12T09:50:02.689" v="150" actId="20577"/>
        <pc:sldMkLst>
          <pc:docMk/>
          <pc:sldMk cId="2253365439" sldId="1642"/>
        </pc:sldMkLst>
        <pc:spChg chg="mod">
          <ac:chgData name="Garry Trinder" userId="07fd99cb-e781-429f-9145-ef70b41dac11" providerId="ADAL" clId="{BAE8A7D5-C87D-4D96-9CE4-ED59D16DBC83}" dt="2021-08-12T09:50:02.689" v="150" actId="20577"/>
          <ac:spMkLst>
            <pc:docMk/>
            <pc:sldMk cId="2253365439" sldId="1642"/>
            <ac:spMk id="3" creationId="{CBDC9C38-872E-4048-96FE-C321FEF21EC1}"/>
          </ac:spMkLst>
        </pc:spChg>
        <pc:spChg chg="del">
          <ac:chgData name="Garry Trinder" userId="07fd99cb-e781-429f-9145-ef70b41dac11" providerId="ADAL" clId="{BAE8A7D5-C87D-4D96-9CE4-ED59D16DBC83}" dt="2021-08-12T09:48:19.348" v="2" actId="478"/>
          <ac:spMkLst>
            <pc:docMk/>
            <pc:sldMk cId="2253365439" sldId="1642"/>
            <ac:spMk id="5" creationId="{1791A754-3367-4899-995A-2F33C2D74474}"/>
          </ac:spMkLst>
        </pc:spChg>
      </pc:sldChg>
    </pc:docChg>
  </pc:docChgLst>
  <pc:docChgLst>
    <pc:chgData name="David Warner" userId="S::david_dwarnerii.com#ext#@microsoft.onmicrosoft.com::acafcf14-4098-4a83-9425-e73571277a06" providerId="AD" clId="Web-{0DB6413A-131E-4989-80C4-B2CABBBB79DD}"/>
    <pc:docChg chg="modSld">
      <pc:chgData name="David Warner" userId="S::david_dwarnerii.com#ext#@microsoft.onmicrosoft.com::acafcf14-4098-4a83-9425-e73571277a06" providerId="AD" clId="Web-{0DB6413A-131E-4989-80C4-B2CABBBB79DD}" dt="2022-01-27T15:09:21.606" v="44" actId="20577"/>
      <pc:docMkLst>
        <pc:docMk/>
      </pc:docMkLst>
      <pc:sldChg chg="modSp">
        <pc:chgData name="David Warner" userId="S::david_dwarnerii.com#ext#@microsoft.onmicrosoft.com::acafcf14-4098-4a83-9425-e73571277a06" providerId="AD" clId="Web-{0DB6413A-131E-4989-80C4-B2CABBBB79DD}" dt="2022-01-27T15:09:21.606" v="44" actId="20577"/>
        <pc:sldMkLst>
          <pc:docMk/>
          <pc:sldMk cId="3554970203" sldId="2076137597"/>
        </pc:sldMkLst>
        <pc:spChg chg="mod">
          <ac:chgData name="David Warner" userId="S::david_dwarnerii.com#ext#@microsoft.onmicrosoft.com::acafcf14-4098-4a83-9425-e73571277a06" providerId="AD" clId="Web-{0DB6413A-131E-4989-80C4-B2CABBBB79DD}" dt="2022-01-27T15:09:21.606" v="44" actId="20577"/>
          <ac:spMkLst>
            <pc:docMk/>
            <pc:sldMk cId="3554970203" sldId="2076137597"/>
            <ac:spMk id="35" creationId="{E1EC2F77-247B-4FA4-AD71-3F05EC150861}"/>
          </ac:spMkLst>
        </pc:spChg>
      </pc:sldChg>
    </pc:docChg>
  </pc:docChgLst>
  <pc:docChgLst>
    <pc:chgData name="David Warner" userId="S::david_dwarnerii.com#ext#@microsoft.onmicrosoft.com::acafcf14-4098-4a83-9425-e73571277a06" providerId="AD" clId="Web-{9D73134F-129F-4B35-828F-6D78BC824917}"/>
    <pc:docChg chg="modSld">
      <pc:chgData name="David Warner" userId="S::david_dwarnerii.com#ext#@microsoft.onmicrosoft.com::acafcf14-4098-4a83-9425-e73571277a06" providerId="AD" clId="Web-{9D73134F-129F-4B35-828F-6D78BC824917}" dt="2022-02-24T13:58:51.816" v="99"/>
      <pc:docMkLst>
        <pc:docMk/>
      </pc:docMkLst>
      <pc:sldChg chg="modSp">
        <pc:chgData name="David Warner" userId="S::david_dwarnerii.com#ext#@microsoft.onmicrosoft.com::acafcf14-4098-4a83-9425-e73571277a06" providerId="AD" clId="Web-{9D73134F-129F-4B35-828F-6D78BC824917}" dt="2022-02-24T13:57:50.518" v="64"/>
        <pc:sldMkLst>
          <pc:docMk/>
          <pc:sldMk cId="10702720" sldId="2079"/>
        </pc:sldMkLst>
        <pc:spChg chg="mod">
          <ac:chgData name="David Warner" userId="S::david_dwarnerii.com#ext#@microsoft.onmicrosoft.com::acafcf14-4098-4a83-9425-e73571277a06" providerId="AD" clId="Web-{9D73134F-129F-4B35-828F-6D78BC824917}" dt="2022-02-24T13:57:30.236" v="58"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D73134F-129F-4B35-828F-6D78BC824917}" dt="2022-02-24T13:57:33.471" v="6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9D73134F-129F-4B35-828F-6D78BC824917}" dt="2022-02-24T13:57:50.518" v="64"/>
          <ac:picMkLst>
            <pc:docMk/>
            <pc:sldMk cId="10702720" sldId="2079"/>
            <ac:picMk id="14" creationId="{30DD5E75-AE1C-42EE-95F9-3C1689B260BC}"/>
          </ac:picMkLst>
        </pc:picChg>
        <pc:picChg chg="mod">
          <ac:chgData name="David Warner" userId="S::david_dwarnerii.com#ext#@microsoft.onmicrosoft.com::acafcf14-4098-4a83-9425-e73571277a06" providerId="AD" clId="Web-{9D73134F-129F-4B35-828F-6D78BC824917}" dt="2022-02-24T13:57:32.314" v="60"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9D73134F-129F-4B35-828F-6D78BC824917}" dt="2022-02-24T13:58:51.816" v="99"/>
        <pc:sldMkLst>
          <pc:docMk/>
          <pc:sldMk cId="778883926" sldId="2076136264"/>
        </pc:sldMkLst>
        <pc:spChg chg="mod">
          <ac:chgData name="David Warner" userId="S::david_dwarnerii.com#ext#@microsoft.onmicrosoft.com::acafcf14-4098-4a83-9425-e73571277a06" providerId="AD" clId="Web-{9D73134F-129F-4B35-828F-6D78BC824917}" dt="2022-02-24T13:58:37.644" v="9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D73134F-129F-4B35-828F-6D78BC824917}" dt="2022-02-24T13:58:51.816" v="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D73134F-129F-4B35-828F-6D78BC824917}" dt="2022-02-24T13:58:39.847" v="96"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D73134F-129F-4B35-828F-6D78BC824917}" dt="2022-02-24T13:58:42.191" v="97" actId="1076"/>
          <ac:picMkLst>
            <pc:docMk/>
            <pc:sldMk cId="778883926" sldId="2076136264"/>
            <ac:picMk id="11" creationId="{47158F51-FAAD-4DE3-B803-9B850CB0571E}"/>
          </ac:picMkLst>
        </pc:picChg>
      </pc:sldChg>
    </pc:docChg>
  </pc:docChgLst>
  <pc:docChgLst>
    <pc:chgData name="Waldemar Mastykarz" userId="S::wmastyka@microsoft.com::8c3ccc08-b2ec-4e63-9b9b-25eb044a606e" providerId="AD" clId="Web-{AD86FC41-F957-7C18-4330-667F6EA78568}"/>
    <pc:docChg chg="modSld">
      <pc:chgData name="Waldemar Mastykarz" userId="S::wmastyka@microsoft.com::8c3ccc08-b2ec-4e63-9b9b-25eb044a606e" providerId="AD" clId="Web-{AD86FC41-F957-7C18-4330-667F6EA78568}" dt="2022-05-03T08:10:54.584" v="117" actId="20577"/>
      <pc:docMkLst>
        <pc:docMk/>
      </pc:docMkLst>
      <pc:sldChg chg="delSp modSp">
        <pc:chgData name="Waldemar Mastykarz" userId="S::wmastyka@microsoft.com::8c3ccc08-b2ec-4e63-9b9b-25eb044a606e" providerId="AD" clId="Web-{AD86FC41-F957-7C18-4330-667F6EA78568}" dt="2022-05-03T08:10:54.584" v="117" actId="20577"/>
        <pc:sldMkLst>
          <pc:docMk/>
          <pc:sldMk cId="2253365439" sldId="1642"/>
        </pc:sldMkLst>
        <pc:spChg chg="mod">
          <ac:chgData name="Waldemar Mastykarz" userId="S::wmastyka@microsoft.com::8c3ccc08-b2ec-4e63-9b9b-25eb044a606e" providerId="AD" clId="Web-{AD86FC41-F957-7C18-4330-667F6EA78568}" dt="2022-05-03T08:10:54.584" v="117" actId="20577"/>
          <ac:spMkLst>
            <pc:docMk/>
            <pc:sldMk cId="2253365439" sldId="1642"/>
            <ac:spMk id="3" creationId="{CBDC9C38-872E-4048-96FE-C321FEF21EC1}"/>
          </ac:spMkLst>
        </pc:spChg>
        <pc:spChg chg="del">
          <ac:chgData name="Waldemar Mastykarz" userId="S::wmastyka@microsoft.com::8c3ccc08-b2ec-4e63-9b9b-25eb044a606e" providerId="AD" clId="Web-{AD86FC41-F957-7C18-4330-667F6EA78568}" dt="2022-05-03T08:07:15.999" v="0"/>
          <ac:spMkLst>
            <pc:docMk/>
            <pc:sldMk cId="2253365439" sldId="1642"/>
            <ac:spMk id="22" creationId="{1809C04F-18AE-43AE-AD59-A417F2E378FE}"/>
          </ac:spMkLst>
        </pc:spChg>
      </pc:sldChg>
    </pc:docChg>
  </pc:docChgLst>
  <pc:docChgLst>
    <pc:chgData name="David Warner" userId="S::david_dwarnerii.com#ext#@microsoft.onmicrosoft.com::acafcf14-4098-4a83-9425-e73571277a06" providerId="AD" clId="Web-{69DFC64D-6CDE-4A65-9E10-0AB3C4B0DCF4}"/>
    <pc:docChg chg="modSld">
      <pc:chgData name="David Warner" userId="S::david_dwarnerii.com#ext#@microsoft.onmicrosoft.com::acafcf14-4098-4a83-9425-e73571277a06" providerId="AD" clId="Web-{69DFC64D-6CDE-4A65-9E10-0AB3C4B0DCF4}" dt="2022-01-26T16:44:17.997" v="114" actId="1076"/>
      <pc:docMkLst>
        <pc:docMk/>
      </pc:docMkLst>
      <pc:sldChg chg="addSp delSp modSp">
        <pc:chgData name="David Warner" userId="S::david_dwarnerii.com#ext#@microsoft.onmicrosoft.com::acafcf14-4098-4a83-9425-e73571277a06" providerId="AD" clId="Web-{69DFC64D-6CDE-4A65-9E10-0AB3C4B0DCF4}" dt="2022-01-26T16:44:17.997" v="114" actId="1076"/>
        <pc:sldMkLst>
          <pc:docMk/>
          <pc:sldMk cId="154491924" sldId="2134805599"/>
        </pc:sldMkLst>
        <pc:spChg chg="mod">
          <ac:chgData name="David Warner" userId="S::david_dwarnerii.com#ext#@microsoft.onmicrosoft.com::acafcf14-4098-4a83-9425-e73571277a06" providerId="AD" clId="Web-{69DFC64D-6CDE-4A65-9E10-0AB3C4B0DCF4}" dt="2022-01-26T16:42:47.135" v="8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69DFC64D-6CDE-4A65-9E10-0AB3C4B0DCF4}" dt="2022-01-26T16:42:39.604" v="83"/>
          <ac:spMkLst>
            <pc:docMk/>
            <pc:sldMk cId="154491924" sldId="2134805599"/>
            <ac:spMk id="19" creationId="{5F1919D3-31B6-4DEE-8D5A-FE2F56F6AA04}"/>
          </ac:spMkLst>
        </pc:spChg>
        <pc:grpChg chg="mod">
          <ac:chgData name="David Warner" userId="S::david_dwarnerii.com#ext#@microsoft.onmicrosoft.com::acafcf14-4098-4a83-9425-e73571277a06" providerId="AD" clId="Web-{69DFC64D-6CDE-4A65-9E10-0AB3C4B0DCF4}" dt="2022-01-26T16:44:17.919" v="112"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69DFC64D-6CDE-4A65-9E10-0AB3C4B0DCF4}" dt="2022-01-26T16:44:17.950" v="113" actId="1076"/>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69DFC64D-6CDE-4A65-9E10-0AB3C4B0DCF4}" dt="2022-01-26T16:44:09.559" v="111"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69DFC64D-6CDE-4A65-9E10-0AB3C4B0DCF4}" dt="2022-01-26T16:42:22.869" v="81" actId="1076"/>
          <ac:picMkLst>
            <pc:docMk/>
            <pc:sldMk cId="154491924" sldId="2134805599"/>
            <ac:picMk id="48" creationId="{D382914F-DF22-42FD-8A9D-E4D8CC581072}"/>
          </ac:picMkLst>
        </pc:picChg>
        <pc:picChg chg="add mod">
          <ac:chgData name="David Warner" userId="S::david_dwarnerii.com#ext#@microsoft.onmicrosoft.com::acafcf14-4098-4a83-9425-e73571277a06" providerId="AD" clId="Web-{69DFC64D-6CDE-4A65-9E10-0AB3C4B0DCF4}" dt="2022-01-26T16:44:17.997" v="114" actId="1076"/>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69DFC64D-6CDE-4A65-9E10-0AB3C4B0DCF4}" dt="2022-01-26T16:44:09.559" v="110" actId="1076"/>
          <ac:picMkLst>
            <pc:docMk/>
            <pc:sldMk cId="154491924" sldId="2134805599"/>
            <ac:picMk id="2050" creationId="{4FEF73C7-6A9F-47FE-A7F8-DA46884CE383}"/>
          </ac:picMkLst>
        </pc:picChg>
      </pc:sldChg>
    </pc:docChg>
  </pc:docChgLst>
  <pc:docChgLst>
    <pc:chgData name="Hugo Bernier" userId="846ef6cd-3f11-462c-a4be-44fff9f1a751" providerId="ADAL" clId="{91E4741B-537E-4360-920D-D300B0158D1B}"/>
    <pc:docChg chg="undo custSel modSld">
      <pc:chgData name="Hugo Bernier" userId="846ef6cd-3f11-462c-a4be-44fff9f1a751" providerId="ADAL" clId="{91E4741B-537E-4360-920D-D300B0158D1B}" dt="2021-11-18T15:14:29.272" v="189" actId="478"/>
      <pc:docMkLst>
        <pc:docMk/>
      </pc:docMkLst>
      <pc:sldChg chg="addSp delSp modSp mod delAnim modNotesTx">
        <pc:chgData name="Hugo Bernier" userId="846ef6cd-3f11-462c-a4be-44fff9f1a751" providerId="ADAL" clId="{91E4741B-537E-4360-920D-D300B0158D1B}" dt="2021-11-18T15:14:29.272" v="189" actId="478"/>
        <pc:sldMkLst>
          <pc:docMk/>
          <pc:sldMk cId="2636939237" sldId="2076137579"/>
        </pc:sldMkLst>
        <pc:spChg chg="mod">
          <ac:chgData name="Hugo Bernier" userId="846ef6cd-3f11-462c-a4be-44fff9f1a751" providerId="ADAL" clId="{91E4741B-537E-4360-920D-D300B0158D1B}" dt="2021-11-18T07:59:55.187" v="104"/>
          <ac:spMkLst>
            <pc:docMk/>
            <pc:sldMk cId="2636939237" sldId="2076137579"/>
            <ac:spMk id="3" creationId="{CBDC9C38-872E-4048-96FE-C321FEF21EC1}"/>
          </ac:spMkLst>
        </pc:spChg>
        <pc:spChg chg="del">
          <ac:chgData name="Hugo Bernier" userId="846ef6cd-3f11-462c-a4be-44fff9f1a751" providerId="ADAL" clId="{91E4741B-537E-4360-920D-D300B0158D1B}" dt="2021-11-18T07:54:48.646" v="0" actId="478"/>
          <ac:spMkLst>
            <pc:docMk/>
            <pc:sldMk cId="2636939237" sldId="2076137579"/>
            <ac:spMk id="4" creationId="{58E33FCB-E20B-4927-8020-9A34F2E64CFD}"/>
          </ac:spMkLst>
        </pc:spChg>
        <pc:spChg chg="mod">
          <ac:chgData name="Hugo Bernier" userId="846ef6cd-3f11-462c-a4be-44fff9f1a751" providerId="ADAL" clId="{91E4741B-537E-4360-920D-D300B0158D1B}" dt="2021-11-18T07:59:51.379" v="103"/>
          <ac:spMkLst>
            <pc:docMk/>
            <pc:sldMk cId="2636939237" sldId="2076137579"/>
            <ac:spMk id="5" creationId="{D99E2DB0-70F3-400F-878F-33AE8632B7BC}"/>
          </ac:spMkLst>
        </pc:spChg>
        <pc:spChg chg="add mod">
          <ac:chgData name="Hugo Bernier" userId="846ef6cd-3f11-462c-a4be-44fff9f1a751" providerId="ADAL" clId="{91E4741B-537E-4360-920D-D300B0158D1B}" dt="2021-11-18T08:15:23.402" v="161" actId="14100"/>
          <ac:spMkLst>
            <pc:docMk/>
            <pc:sldMk cId="2636939237" sldId="2076137579"/>
            <ac:spMk id="25" creationId="{CFDBA8B1-906F-477B-8B1C-B5A015A9C44F}"/>
          </ac:spMkLst>
        </pc:spChg>
        <pc:grpChg chg="add mod topLvl">
          <ac:chgData name="Hugo Bernier" userId="846ef6cd-3f11-462c-a4be-44fff9f1a751" providerId="ADAL" clId="{91E4741B-537E-4360-920D-D300B0158D1B}" dt="2021-11-18T08:15:15.424" v="160" actId="1035"/>
          <ac:grpSpMkLst>
            <pc:docMk/>
            <pc:sldMk cId="2636939237" sldId="2076137579"/>
            <ac:grpSpMk id="26" creationId="{3BC5C188-F312-4B6F-9484-14DFA91ADD6B}"/>
          </ac:grpSpMkLst>
        </pc:grpChg>
        <pc:grpChg chg="add del mod">
          <ac:chgData name="Hugo Bernier" userId="846ef6cd-3f11-462c-a4be-44fff9f1a751" providerId="ADAL" clId="{91E4741B-537E-4360-920D-D300B0158D1B}" dt="2021-11-18T08:14:59.442" v="149" actId="165"/>
          <ac:grpSpMkLst>
            <pc:docMk/>
            <pc:sldMk cId="2636939237" sldId="2076137579"/>
            <ac:grpSpMk id="32" creationId="{063927BB-C6D2-420B-8EE2-0BA116A8BE52}"/>
          </ac:grpSpMkLst>
        </pc:grpChg>
        <pc:grpChg chg="del">
          <ac:chgData name="Hugo Bernier" userId="846ef6cd-3f11-462c-a4be-44fff9f1a751" providerId="ADAL" clId="{91E4741B-537E-4360-920D-D300B0158D1B}" dt="2021-11-18T07:57:01.511" v="38" actId="165"/>
          <ac:grpSpMkLst>
            <pc:docMk/>
            <pc:sldMk cId="2636939237" sldId="2076137579"/>
            <ac:grpSpMk id="1029" creationId="{AFCEA885-1119-40A2-A5DB-7CBA66154F28}"/>
          </ac:grpSpMkLst>
        </pc:grpChg>
        <pc:picChg chg="add mod">
          <ac:chgData name="Hugo Bernier" userId="846ef6cd-3f11-462c-a4be-44fff9f1a751" providerId="ADAL" clId="{91E4741B-537E-4360-920D-D300B0158D1B}" dt="2021-11-18T08:11:49.261" v="138" actId="1076"/>
          <ac:picMkLst>
            <pc:docMk/>
            <pc:sldMk cId="2636939237" sldId="2076137579"/>
            <ac:picMk id="20" creationId="{64B9A495-90BC-45EF-B02B-7BA6508473AA}"/>
          </ac:picMkLst>
        </pc:picChg>
        <pc:picChg chg="add mod modCrop">
          <ac:chgData name="Hugo Bernier" userId="846ef6cd-3f11-462c-a4be-44fff9f1a751" providerId="ADAL" clId="{91E4741B-537E-4360-920D-D300B0158D1B}" dt="2021-11-18T08:14:38.395" v="141" actId="732"/>
          <ac:picMkLst>
            <pc:docMk/>
            <pc:sldMk cId="2636939237" sldId="2076137579"/>
            <ac:picMk id="24" creationId="{712FADC9-21E1-44D7-9F8E-B53671EBF688}"/>
          </ac:picMkLst>
        </pc:picChg>
        <pc:picChg chg="del">
          <ac:chgData name="Hugo Bernier" userId="846ef6cd-3f11-462c-a4be-44fff9f1a751" providerId="ADAL" clId="{91E4741B-537E-4360-920D-D300B0158D1B}" dt="2021-11-18T07:55:02.227" v="3" actId="478"/>
          <ac:picMkLst>
            <pc:docMk/>
            <pc:sldMk cId="2636939237" sldId="2076137579"/>
            <ac:picMk id="29" creationId="{E8DC1192-0F89-4521-AC70-9EE3FE847BB2}"/>
          </ac:picMkLst>
        </pc:picChg>
        <pc:picChg chg="mod topLvl">
          <ac:chgData name="Hugo Bernier" userId="846ef6cd-3f11-462c-a4be-44fff9f1a751" providerId="ADAL" clId="{91E4741B-537E-4360-920D-D300B0158D1B}" dt="2021-11-18T08:14:59.442" v="149" actId="165"/>
          <ac:picMkLst>
            <pc:docMk/>
            <pc:sldMk cId="2636939237" sldId="2076137579"/>
            <ac:picMk id="31" creationId="{4B3DC786-3281-49CB-990F-C9AF6A1EF34D}"/>
          </ac:picMkLst>
        </pc:picChg>
        <pc:picChg chg="del mod">
          <ac:chgData name="Hugo Bernier" userId="846ef6cd-3f11-462c-a4be-44fff9f1a751" providerId="ADAL" clId="{91E4741B-537E-4360-920D-D300B0158D1B}" dt="2021-11-18T15:14:29.272" v="189" actId="478"/>
          <ac:picMkLst>
            <pc:docMk/>
            <pc:sldMk cId="2636939237" sldId="2076137579"/>
            <ac:picMk id="33" creationId="{6B1F3093-F79F-44B1-BE20-443071F6A2F4}"/>
          </ac:picMkLst>
        </pc:picChg>
        <pc:picChg chg="del">
          <ac:chgData name="Hugo Bernier" userId="846ef6cd-3f11-462c-a4be-44fff9f1a751" providerId="ADAL" clId="{91E4741B-537E-4360-920D-D300B0158D1B}" dt="2021-11-18T07:54:53.078" v="2" actId="478"/>
          <ac:picMkLst>
            <pc:docMk/>
            <pc:sldMk cId="2636939237" sldId="2076137579"/>
            <ac:picMk id="38" creationId="{AC5E4959-312E-467D-A8C6-31453E4E792D}"/>
          </ac:picMkLst>
        </pc:picChg>
        <pc:picChg chg="del">
          <ac:chgData name="Hugo Bernier" userId="846ef6cd-3f11-462c-a4be-44fff9f1a751" providerId="ADAL" clId="{91E4741B-537E-4360-920D-D300B0158D1B}" dt="2021-11-18T07:54:50.631" v="1" actId="478"/>
          <ac:picMkLst>
            <pc:docMk/>
            <pc:sldMk cId="2636939237" sldId="2076137579"/>
            <ac:picMk id="40" creationId="{F13CC415-577F-40E0-BD05-C274516020EF}"/>
          </ac:picMkLst>
        </pc:picChg>
        <pc:picChg chg="add mod">
          <ac:chgData name="Hugo Bernier" userId="846ef6cd-3f11-462c-a4be-44fff9f1a751" providerId="ADAL" clId="{91E4741B-537E-4360-920D-D300B0158D1B}" dt="2021-11-18T08:11:15.814" v="131" actId="1076"/>
          <ac:picMkLst>
            <pc:docMk/>
            <pc:sldMk cId="2636939237" sldId="2076137579"/>
            <ac:picMk id="41" creationId="{0121FBE0-8B60-406C-8BB9-67CE0105F98D}"/>
          </ac:picMkLst>
        </pc:picChg>
        <pc:picChg chg="del mod topLvl">
          <ac:chgData name="Hugo Bernier" userId="846ef6cd-3f11-462c-a4be-44fff9f1a751" providerId="ADAL" clId="{91E4741B-537E-4360-920D-D300B0158D1B}" dt="2021-11-18T07:57:12.365" v="41" actId="478"/>
          <ac:picMkLst>
            <pc:docMk/>
            <pc:sldMk cId="2636939237" sldId="2076137579"/>
            <ac:picMk id="47" creationId="{223179FF-62C8-4A93-9CF4-9825357DD3DE}"/>
          </ac:picMkLst>
        </pc:picChg>
        <pc:picChg chg="add mod topLvl">
          <ac:chgData name="Hugo Bernier" userId="846ef6cd-3f11-462c-a4be-44fff9f1a751" providerId="ADAL" clId="{91E4741B-537E-4360-920D-D300B0158D1B}" dt="2021-11-18T08:14:59.442" v="149" actId="165"/>
          <ac:picMkLst>
            <pc:docMk/>
            <pc:sldMk cId="2636939237" sldId="2076137579"/>
            <ac:picMk id="54" creationId="{BFE92407-868B-4987-8EB8-B4B22E8F6FB4}"/>
          </ac:picMkLst>
        </pc:picChg>
        <pc:picChg chg="mod">
          <ac:chgData name="Hugo Bernier" userId="846ef6cd-3f11-462c-a4be-44fff9f1a751" providerId="ADAL" clId="{91E4741B-537E-4360-920D-D300B0158D1B}" dt="2021-11-18T07:58:26.381" v="56" actId="1076"/>
          <ac:picMkLst>
            <pc:docMk/>
            <pc:sldMk cId="2636939237" sldId="2076137579"/>
            <ac:picMk id="1024" creationId="{DC26114D-A16F-42DF-ADC6-58FAFE4300D2}"/>
          </ac:picMkLst>
        </pc:picChg>
        <pc:picChg chg="del mod topLvl">
          <ac:chgData name="Hugo Bernier" userId="846ef6cd-3f11-462c-a4be-44fff9f1a751" providerId="ADAL" clId="{91E4741B-537E-4360-920D-D300B0158D1B}" dt="2021-11-18T07:57:11.753" v="40" actId="478"/>
          <ac:picMkLst>
            <pc:docMk/>
            <pc:sldMk cId="2636939237" sldId="2076137579"/>
            <ac:picMk id="1026" creationId="{39605C1A-6047-414E-8A8C-66E7831DCEA5}"/>
          </ac:picMkLst>
        </pc:picChg>
        <pc:picChg chg="add del mod topLvl">
          <ac:chgData name="Hugo Bernier" userId="846ef6cd-3f11-462c-a4be-44fff9f1a751" providerId="ADAL" clId="{91E4741B-537E-4360-920D-D300B0158D1B}" dt="2021-11-18T07:58:03.502" v="52" actId="478"/>
          <ac:picMkLst>
            <pc:docMk/>
            <pc:sldMk cId="2636939237" sldId="2076137579"/>
            <ac:picMk id="1027" creationId="{6901A96A-FD7D-4905-8A89-3CE89BDE45F1}"/>
          </ac:picMkLst>
        </pc:picChg>
        <pc:picChg chg="del mod topLvl">
          <ac:chgData name="Hugo Bernier" userId="846ef6cd-3f11-462c-a4be-44fff9f1a751" providerId="ADAL" clId="{91E4741B-537E-4360-920D-D300B0158D1B}" dt="2021-11-18T07:57:12.979" v="42" actId="478"/>
          <ac:picMkLst>
            <pc:docMk/>
            <pc:sldMk cId="2636939237" sldId="2076137579"/>
            <ac:picMk id="1028" creationId="{D67CF224-3E83-4A5A-8F83-32E740187C93}"/>
          </ac:picMkLst>
        </pc:picChg>
        <pc:picChg chg="del mod topLvl">
          <ac:chgData name="Hugo Bernier" userId="846ef6cd-3f11-462c-a4be-44fff9f1a751" providerId="ADAL" clId="{91E4741B-537E-4360-920D-D300B0158D1B}" dt="2021-11-18T07:57:13.820" v="43" actId="478"/>
          <ac:picMkLst>
            <pc:docMk/>
            <pc:sldMk cId="2636939237" sldId="2076137579"/>
            <ac:picMk id="1030" creationId="{7A0FD7B4-7350-4E21-9EF8-B38F55EEBC2A}"/>
          </ac:picMkLst>
        </pc:picChg>
      </pc:sldChg>
    </pc:docChg>
  </pc:docChgLst>
  <pc:docChgLst>
    <pc:chgData name="David Warner" userId="S::david_dwarnerii.com#ext#@microsoft.onmicrosoft.com::acafcf14-4098-4a83-9425-e73571277a06" providerId="AD" clId="Web-{9F6F0D59-8C57-4D9F-AD16-574F36F40B20}"/>
    <pc:docChg chg="modSld">
      <pc:chgData name="David Warner" userId="S::david_dwarnerii.com#ext#@microsoft.onmicrosoft.com::acafcf14-4098-4a83-9425-e73571277a06" providerId="AD" clId="Web-{9F6F0D59-8C57-4D9F-AD16-574F36F40B20}" dt="2022-01-06T17:09:18.318" v="155"/>
      <pc:docMkLst>
        <pc:docMk/>
      </pc:docMkLst>
      <pc:sldChg chg="modSp">
        <pc:chgData name="David Warner" userId="S::david_dwarnerii.com#ext#@microsoft.onmicrosoft.com::acafcf14-4098-4a83-9425-e73571277a06" providerId="AD" clId="Web-{9F6F0D59-8C57-4D9F-AD16-574F36F40B20}" dt="2022-01-06T16:52:21.743" v="11" actId="20577"/>
        <pc:sldMkLst>
          <pc:docMk/>
          <pc:sldMk cId="2967945684" sldId="277"/>
        </pc:sldMkLst>
        <pc:spChg chg="mod">
          <ac:chgData name="David Warner" userId="S::david_dwarnerii.com#ext#@microsoft.onmicrosoft.com::acafcf14-4098-4a83-9425-e73571277a06" providerId="AD" clId="Web-{9F6F0D59-8C57-4D9F-AD16-574F36F40B20}" dt="2022-01-06T16:52:21.743"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F6F0D59-8C57-4D9F-AD16-574F36F40B20}" dt="2022-01-06T16:52:07.446" v="8" actId="20577"/>
        <pc:sldMkLst>
          <pc:docMk/>
          <pc:sldMk cId="287163252" sldId="1567"/>
        </pc:sldMkLst>
        <pc:spChg chg="mod">
          <ac:chgData name="David Warner" userId="S::david_dwarnerii.com#ext#@microsoft.onmicrosoft.com::acafcf14-4098-4a83-9425-e73571277a06" providerId="AD" clId="Web-{9F6F0D59-8C57-4D9F-AD16-574F36F40B20}" dt="2022-01-06T16:51:54.039" v="0" actId="20577"/>
          <ac:spMkLst>
            <pc:docMk/>
            <pc:sldMk cId="287163252" sldId="1567"/>
            <ac:spMk id="5" creationId="{9B6ECC88-D921-48D6-BA85-F52F354F9C35}"/>
          </ac:spMkLst>
        </pc:spChg>
        <pc:spChg chg="mod">
          <ac:chgData name="David Warner" userId="S::david_dwarnerii.com#ext#@microsoft.onmicrosoft.com::acafcf14-4098-4a83-9425-e73571277a06" providerId="AD" clId="Web-{9F6F0D59-8C57-4D9F-AD16-574F36F40B20}" dt="2022-01-06T16:52:07.446"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F6F0D59-8C57-4D9F-AD16-574F36F40B20}" dt="2022-01-06T17:09:11.005" v="151"/>
        <pc:sldMkLst>
          <pc:docMk/>
          <pc:sldMk cId="2877399898" sldId="1623"/>
        </pc:sldMkLst>
        <pc:spChg chg="add">
          <ac:chgData name="David Warner" userId="S::david_dwarnerii.com#ext#@microsoft.onmicrosoft.com::acafcf14-4098-4a83-9425-e73571277a06" providerId="AD" clId="Web-{9F6F0D59-8C57-4D9F-AD16-574F36F40B20}" dt="2022-01-06T17:09:11.005" v="151"/>
          <ac:spMkLst>
            <pc:docMk/>
            <pc:sldMk cId="2877399898" sldId="1623"/>
            <ac:spMk id="138" creationId="{964A60B0-6816-4A65-A2BA-BD76230378AA}"/>
          </ac:spMkLst>
        </pc:spChg>
      </pc:sldChg>
      <pc:sldChg chg="addSp">
        <pc:chgData name="David Warner" userId="S::david_dwarnerii.com#ext#@microsoft.onmicrosoft.com::acafcf14-4098-4a83-9425-e73571277a06" providerId="AD" clId="Web-{9F6F0D59-8C57-4D9F-AD16-574F36F40B20}" dt="2022-01-06T17:09:09.255" v="150"/>
        <pc:sldMkLst>
          <pc:docMk/>
          <pc:sldMk cId="2253365439" sldId="1642"/>
        </pc:sldMkLst>
        <pc:spChg chg="add">
          <ac:chgData name="David Warner" userId="S::david_dwarnerii.com#ext#@microsoft.onmicrosoft.com::acafcf14-4098-4a83-9425-e73571277a06" providerId="AD" clId="Web-{9F6F0D59-8C57-4D9F-AD16-574F36F40B20}" dt="2022-01-06T17:09:09.255" v="150"/>
          <ac:spMkLst>
            <pc:docMk/>
            <pc:sldMk cId="2253365439" sldId="1642"/>
            <ac:spMk id="4" creationId="{4FA2CAC6-038A-4A57-A038-C4D0716385E1}"/>
          </ac:spMkLst>
        </pc:spChg>
      </pc:sldChg>
      <pc:sldChg chg="modSp">
        <pc:chgData name="David Warner" userId="S::david_dwarnerii.com#ext#@microsoft.onmicrosoft.com::acafcf14-4098-4a83-9425-e73571277a06" providerId="AD" clId="Web-{9F6F0D59-8C57-4D9F-AD16-574F36F40B20}" dt="2022-01-06T16:54:55.982" v="97" actId="1076"/>
        <pc:sldMkLst>
          <pc:docMk/>
          <pc:sldMk cId="10702720" sldId="2079"/>
        </pc:sldMkLst>
        <pc:spChg chg="mod">
          <ac:chgData name="David Warner" userId="S::david_dwarnerii.com#ext#@microsoft.onmicrosoft.com::acafcf14-4098-4a83-9425-e73571277a06" providerId="AD" clId="Web-{9F6F0D59-8C57-4D9F-AD16-574F36F40B20}" dt="2022-01-06T16:54:54.716"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F6F0D59-8C57-4D9F-AD16-574F36F40B20}" dt="2022-01-06T16:54:55.982" v="97"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9F6F0D59-8C57-4D9F-AD16-574F36F40B20}" dt="2022-01-06T16:54:23.043" v="72"/>
          <ac:picMkLst>
            <pc:docMk/>
            <pc:sldMk cId="10702720" sldId="2079"/>
            <ac:picMk id="11" creationId="{1969CEB2-97BE-4D53-B93F-16FBDB07A39C}"/>
          </ac:picMkLst>
        </pc:picChg>
        <pc:picChg chg="mod">
          <ac:chgData name="David Warner" userId="S::david_dwarnerii.com#ext#@microsoft.onmicrosoft.com::acafcf14-4098-4a83-9425-e73571277a06" providerId="AD" clId="Web-{9F6F0D59-8C57-4D9F-AD16-574F36F40B20}" dt="2022-01-06T16:54:29.059" v="75"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F6F0D59-8C57-4D9F-AD16-574F36F40B20}" dt="2022-01-06T17:09:07.677" v="149"/>
        <pc:sldMkLst>
          <pc:docMk/>
          <pc:sldMk cId="4037611923" sldId="3334"/>
        </pc:sldMkLst>
        <pc:spChg chg="add">
          <ac:chgData name="David Warner" userId="S::david_dwarnerii.com#ext#@microsoft.onmicrosoft.com::acafcf14-4098-4a83-9425-e73571277a06" providerId="AD" clId="Web-{9F6F0D59-8C57-4D9F-AD16-574F36F40B20}" dt="2022-01-06T17:09:07.677" v="149"/>
          <ac:spMkLst>
            <pc:docMk/>
            <pc:sldMk cId="4037611923" sldId="3334"/>
            <ac:spMk id="4" creationId="{972CC439-23C5-416B-BD22-CC7BE47B9703}"/>
          </ac:spMkLst>
        </pc:spChg>
      </pc:sldChg>
      <pc:sldChg chg="modSp">
        <pc:chgData name="David Warner" userId="S::david_dwarnerii.com#ext#@microsoft.onmicrosoft.com::acafcf14-4098-4a83-9425-e73571277a06" providerId="AD" clId="Web-{9F6F0D59-8C57-4D9F-AD16-574F36F40B20}" dt="2022-01-06T16:57:29.408" v="138" actId="1076"/>
        <pc:sldMkLst>
          <pc:docMk/>
          <pc:sldMk cId="778883926" sldId="2076136264"/>
        </pc:sldMkLst>
        <pc:spChg chg="mod">
          <ac:chgData name="David Warner" userId="S::david_dwarnerii.com#ext#@microsoft.onmicrosoft.com::acafcf14-4098-4a83-9425-e73571277a06" providerId="AD" clId="Web-{9F6F0D59-8C57-4D9F-AD16-574F36F40B20}" dt="2022-01-06T16:57:13.829" v="13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F6F0D59-8C57-4D9F-AD16-574F36F40B20}" dt="2022-01-06T16:57:29.40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F6F0D59-8C57-4D9F-AD16-574F36F40B20}" dt="2022-01-06T16:57:26.048"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9F6F0D59-8C57-4D9F-AD16-574F36F40B20}" dt="2022-01-06T16:56:13.827" v="113"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F6F0D59-8C57-4D9F-AD16-574F36F40B20}" dt="2022-01-06T17:09:05.552" v="148"/>
        <pc:sldMkLst>
          <pc:docMk/>
          <pc:sldMk cId="2925091645" sldId="2076136308"/>
        </pc:sldMkLst>
        <pc:spChg chg="add">
          <ac:chgData name="David Warner" userId="S::david_dwarnerii.com#ext#@microsoft.onmicrosoft.com::acafcf14-4098-4a83-9425-e73571277a06" providerId="AD" clId="Web-{9F6F0D59-8C57-4D9F-AD16-574F36F40B20}" dt="2022-01-06T17:09:05.552" v="148"/>
          <ac:spMkLst>
            <pc:docMk/>
            <pc:sldMk cId="2925091645" sldId="2076136308"/>
            <ac:spMk id="20" creationId="{B7C5DE31-8357-4FEE-A496-0A236CEB7397}"/>
          </ac:spMkLst>
        </pc:spChg>
      </pc:sldChg>
      <pc:sldChg chg="addSp">
        <pc:chgData name="David Warner" userId="S::david_dwarnerii.com#ext#@microsoft.onmicrosoft.com::acafcf14-4098-4a83-9425-e73571277a06" providerId="AD" clId="Web-{9F6F0D59-8C57-4D9F-AD16-574F36F40B20}" dt="2022-01-06T17:09:18.318" v="155"/>
        <pc:sldMkLst>
          <pc:docMk/>
          <pc:sldMk cId="4192356422" sldId="2076137796"/>
        </pc:sldMkLst>
        <pc:spChg chg="add">
          <ac:chgData name="David Warner" userId="S::david_dwarnerii.com#ext#@microsoft.onmicrosoft.com::acafcf14-4098-4a83-9425-e73571277a06" providerId="AD" clId="Web-{9F6F0D59-8C57-4D9F-AD16-574F36F40B20}" dt="2022-01-06T17:09:18.318" v="155"/>
          <ac:spMkLst>
            <pc:docMk/>
            <pc:sldMk cId="4192356422" sldId="2076137796"/>
            <ac:spMk id="3" creationId="{B6A0B858-4852-4876-A885-781379BF1C32}"/>
          </ac:spMkLst>
        </pc:spChg>
      </pc:sldChg>
      <pc:sldChg chg="addSp">
        <pc:chgData name="David Warner" userId="S::david_dwarnerii.com#ext#@microsoft.onmicrosoft.com::acafcf14-4098-4a83-9425-e73571277a06" providerId="AD" clId="Web-{9F6F0D59-8C57-4D9F-AD16-574F36F40B20}" dt="2022-01-06T17:09:15.912" v="154"/>
        <pc:sldMkLst>
          <pc:docMk/>
          <pc:sldMk cId="1812315545" sldId="2134805597"/>
        </pc:sldMkLst>
        <pc:spChg chg="add">
          <ac:chgData name="David Warner" userId="S::david_dwarnerii.com#ext#@microsoft.onmicrosoft.com::acafcf14-4098-4a83-9425-e73571277a06" providerId="AD" clId="Web-{9F6F0D59-8C57-4D9F-AD16-574F36F40B20}" dt="2022-01-06T17:09:15.912" v="154"/>
          <ac:spMkLst>
            <pc:docMk/>
            <pc:sldMk cId="1812315545" sldId="2134805597"/>
            <ac:spMk id="2" creationId="{47C7816B-D09B-49B0-AB24-EFCA8A7D3DE7}"/>
          </ac:spMkLst>
        </pc:spChg>
      </pc:sldChg>
      <pc:sldChg chg="addSp delSp modSp">
        <pc:chgData name="David Warner" userId="S::david_dwarnerii.com#ext#@microsoft.onmicrosoft.com::acafcf14-4098-4a83-9425-e73571277a06" providerId="AD" clId="Web-{9F6F0D59-8C57-4D9F-AD16-574F36F40B20}" dt="2022-01-06T17:09:02.614" v="146"/>
        <pc:sldMkLst>
          <pc:docMk/>
          <pc:sldMk cId="154491924" sldId="2134805599"/>
        </pc:sldMkLst>
        <pc:spChg chg="add del mod">
          <ac:chgData name="David Warner" userId="S::david_dwarnerii.com#ext#@microsoft.onmicrosoft.com::acafcf14-4098-4a83-9425-e73571277a06" providerId="AD" clId="Web-{9F6F0D59-8C57-4D9F-AD16-574F36F40B20}" dt="2022-01-06T17:08:55.208" v="145"/>
          <ac:spMkLst>
            <pc:docMk/>
            <pc:sldMk cId="154491924" sldId="2134805599"/>
            <ac:spMk id="19" creationId="{147B14AC-9DAC-4D81-92FA-177AB0FEEDA1}"/>
          </ac:spMkLst>
        </pc:spChg>
        <pc:spChg chg="add del mod">
          <ac:chgData name="David Warner" userId="S::david_dwarnerii.com#ext#@microsoft.onmicrosoft.com::acafcf14-4098-4a83-9425-e73571277a06" providerId="AD" clId="Web-{9F6F0D59-8C57-4D9F-AD16-574F36F40B20}" dt="2022-01-06T17:08:52.020" v="144"/>
          <ac:spMkLst>
            <pc:docMk/>
            <pc:sldMk cId="154491924" sldId="2134805599"/>
            <ac:spMk id="23" creationId="{7362A34D-5BC3-4DEC-8599-F868DFFC18D4}"/>
          </ac:spMkLst>
        </pc:spChg>
        <pc:spChg chg="add">
          <ac:chgData name="David Warner" userId="S::david_dwarnerii.com#ext#@microsoft.onmicrosoft.com::acafcf14-4098-4a83-9425-e73571277a06" providerId="AD" clId="Web-{9F6F0D59-8C57-4D9F-AD16-574F36F40B20}" dt="2022-01-06T17:09:02.614" v="146"/>
          <ac:spMkLst>
            <pc:docMk/>
            <pc:sldMk cId="154491924" sldId="2134805599"/>
            <ac:spMk id="24" creationId="{8E234EA6-FBC9-47D6-B8D9-3FE42A2929DC}"/>
          </ac:spMkLst>
        </pc:spChg>
      </pc:sldChg>
      <pc:sldChg chg="addSp">
        <pc:chgData name="David Warner" userId="S::david_dwarnerii.com#ext#@microsoft.onmicrosoft.com::acafcf14-4098-4a83-9425-e73571277a06" providerId="AD" clId="Web-{9F6F0D59-8C57-4D9F-AD16-574F36F40B20}" dt="2022-01-06T17:09:14.693" v="153"/>
        <pc:sldMkLst>
          <pc:docMk/>
          <pc:sldMk cId="837812005" sldId="2134805600"/>
        </pc:sldMkLst>
        <pc:spChg chg="add">
          <ac:chgData name="David Warner" userId="S::david_dwarnerii.com#ext#@microsoft.onmicrosoft.com::acafcf14-4098-4a83-9425-e73571277a06" providerId="AD" clId="Web-{9F6F0D59-8C57-4D9F-AD16-574F36F40B20}" dt="2022-01-06T17:09:14.693" v="153"/>
          <ac:spMkLst>
            <pc:docMk/>
            <pc:sldMk cId="837812005" sldId="2134805600"/>
            <ac:spMk id="2" creationId="{24847F5A-F196-4CB0-815E-3A88DB0AF623}"/>
          </ac:spMkLst>
        </pc:spChg>
      </pc:sldChg>
      <pc:sldChg chg="addSp">
        <pc:chgData name="David Warner" userId="S::david_dwarnerii.com#ext#@microsoft.onmicrosoft.com::acafcf14-4098-4a83-9425-e73571277a06" providerId="AD" clId="Web-{9F6F0D59-8C57-4D9F-AD16-574F36F40B20}" dt="2022-01-06T17:09:12.583" v="152"/>
        <pc:sldMkLst>
          <pc:docMk/>
          <pc:sldMk cId="3507379078" sldId="2134805601"/>
        </pc:sldMkLst>
        <pc:spChg chg="add">
          <ac:chgData name="David Warner" userId="S::david_dwarnerii.com#ext#@microsoft.onmicrosoft.com::acafcf14-4098-4a83-9425-e73571277a06" providerId="AD" clId="Web-{9F6F0D59-8C57-4D9F-AD16-574F36F40B20}" dt="2022-01-06T17:09:12.583" v="152"/>
          <ac:spMkLst>
            <pc:docMk/>
            <pc:sldMk cId="3507379078" sldId="2134805601"/>
            <ac:spMk id="4" creationId="{A28F2F63-5A2F-48D7-99BD-7359D1998F73}"/>
          </ac:spMkLst>
        </pc:spChg>
      </pc:sldChg>
      <pc:sldChg chg="addSp">
        <pc:chgData name="David Warner" userId="S::david_dwarnerii.com#ext#@microsoft.onmicrosoft.com::acafcf14-4098-4a83-9425-e73571277a06" providerId="AD" clId="Web-{9F6F0D59-8C57-4D9F-AD16-574F36F40B20}" dt="2022-01-06T17:09:04.036" v="147"/>
        <pc:sldMkLst>
          <pc:docMk/>
          <pc:sldMk cId="3743370006" sldId="2134805602"/>
        </pc:sldMkLst>
        <pc:spChg chg="add">
          <ac:chgData name="David Warner" userId="S::david_dwarnerii.com#ext#@microsoft.onmicrosoft.com::acafcf14-4098-4a83-9425-e73571277a06" providerId="AD" clId="Web-{9F6F0D59-8C57-4D9F-AD16-574F36F40B20}" dt="2022-01-06T17:09:04.036" v="147"/>
          <ac:spMkLst>
            <pc:docMk/>
            <pc:sldMk cId="3743370006" sldId="2134805602"/>
            <ac:spMk id="4" creationId="{9613D46D-8B56-4F3C-8B39-15B252DA99D6}"/>
          </ac:spMkLst>
        </pc:spChg>
      </pc:sldChg>
    </pc:docChg>
  </pc:docChgLst>
  <pc:docChgLst>
    <pc:chgData name="David Warner" userId="S::david_dwarnerii.com#ext#@microsoft.onmicrosoft.com::acafcf14-4098-4a83-9425-e73571277a06" providerId="AD" clId="Web-{92870E34-E237-4F82-A5DC-99C91208E85D}"/>
    <pc:docChg chg="modSld">
      <pc:chgData name="David Warner" userId="S::david_dwarnerii.com#ext#@microsoft.onmicrosoft.com::acafcf14-4098-4a83-9425-e73571277a06" providerId="AD" clId="Web-{92870E34-E237-4F82-A5DC-99C91208E85D}" dt="2022-03-10T04:48:39.150" v="23" actId="1076"/>
      <pc:docMkLst>
        <pc:docMk/>
      </pc:docMkLst>
      <pc:sldChg chg="modSp">
        <pc:chgData name="David Warner" userId="S::david_dwarnerii.com#ext#@microsoft.onmicrosoft.com::acafcf14-4098-4a83-9425-e73571277a06" providerId="AD" clId="Web-{92870E34-E237-4F82-A5DC-99C91208E85D}" dt="2022-03-10T04:48:39.150" v="23" actId="1076"/>
        <pc:sldMkLst>
          <pc:docMk/>
          <pc:sldMk cId="1964942243" sldId="2076137768"/>
        </pc:sldMkLst>
        <pc:spChg chg="mod">
          <ac:chgData name="David Warner" userId="S::david_dwarnerii.com#ext#@microsoft.onmicrosoft.com::acafcf14-4098-4a83-9425-e73571277a06" providerId="AD" clId="Web-{92870E34-E237-4F82-A5DC-99C91208E85D}" dt="2022-03-10T04:48:39.150" v="23" actId="1076"/>
          <ac:spMkLst>
            <pc:docMk/>
            <pc:sldMk cId="1964942243" sldId="2076137768"/>
            <ac:spMk id="3" creationId="{147CC466-3D88-4E4F-A27F-2C6B592D271A}"/>
          </ac:spMkLst>
        </pc:spChg>
        <pc:spChg chg="mod">
          <ac:chgData name="David Warner" userId="S::david_dwarnerii.com#ext#@microsoft.onmicrosoft.com::acafcf14-4098-4a83-9425-e73571277a06" providerId="AD" clId="Web-{92870E34-E237-4F82-A5DC-99C91208E85D}" dt="2022-03-10T03:46:23.292" v="2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92870E34-E237-4F82-A5DC-99C91208E85D}" dt="2022-03-10T03:42:25.059" v="4"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C60CCDCA-F71C-4EBC-9B21-3F5E593822B9}"/>
    <pc:docChg chg="modSld">
      <pc:chgData name="David Warner" userId="S::david_dwarnerii.com#ext#@microsoft.onmicrosoft.com::acafcf14-4098-4a83-9425-e73571277a06" providerId="AD" clId="Web-{C60CCDCA-F71C-4EBC-9B21-3F5E593822B9}" dt="2022-02-24T20:11:11.702" v="96" actId="20577"/>
      <pc:docMkLst>
        <pc:docMk/>
      </pc:docMkLst>
      <pc:sldChg chg="modSp">
        <pc:chgData name="David Warner" userId="S::david_dwarnerii.com#ext#@microsoft.onmicrosoft.com::acafcf14-4098-4a83-9425-e73571277a06" providerId="AD" clId="Web-{C60CCDCA-F71C-4EBC-9B21-3F5E593822B9}" dt="2022-02-24T19:59:17.277" v="11" actId="20577"/>
        <pc:sldMkLst>
          <pc:docMk/>
          <pc:sldMk cId="2967945684" sldId="277"/>
        </pc:sldMkLst>
        <pc:spChg chg="mod">
          <ac:chgData name="David Warner" userId="S::david_dwarnerii.com#ext#@microsoft.onmicrosoft.com::acafcf14-4098-4a83-9425-e73571277a06" providerId="AD" clId="Web-{C60CCDCA-F71C-4EBC-9B21-3F5E593822B9}" dt="2022-02-24T19:59:17.277"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0CCDCA-F71C-4EBC-9B21-3F5E593822B9}" dt="2022-02-24T19:58:58.683" v="4" actId="20577"/>
        <pc:sldMkLst>
          <pc:docMk/>
          <pc:sldMk cId="287163252" sldId="1567"/>
        </pc:sldMkLst>
        <pc:spChg chg="mod">
          <ac:chgData name="David Warner" userId="S::david_dwarnerii.com#ext#@microsoft.onmicrosoft.com::acafcf14-4098-4a83-9425-e73571277a06" providerId="AD" clId="Web-{C60CCDCA-F71C-4EBC-9B21-3F5E593822B9}" dt="2022-02-24T19:58:58.683"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0CCDCA-F71C-4EBC-9B21-3F5E593822B9}" dt="2022-02-24T19:59:55.106" v="17"/>
        <pc:sldMkLst>
          <pc:docMk/>
          <pc:sldMk cId="2877399898" sldId="1623"/>
        </pc:sldMkLst>
        <pc:spChg chg="add">
          <ac:chgData name="David Warner" userId="S::david_dwarnerii.com#ext#@microsoft.onmicrosoft.com::acafcf14-4098-4a83-9425-e73571277a06" providerId="AD" clId="Web-{C60CCDCA-F71C-4EBC-9B21-3F5E593822B9}" dt="2022-02-24T19:59:55.106" v="17"/>
          <ac:spMkLst>
            <pc:docMk/>
            <pc:sldMk cId="2877399898" sldId="1623"/>
            <ac:spMk id="138" creationId="{0E283341-2B0A-4250-8C33-8974A0281BCD}"/>
          </ac:spMkLst>
        </pc:spChg>
      </pc:sldChg>
      <pc:sldChg chg="addSp">
        <pc:chgData name="David Warner" userId="S::david_dwarnerii.com#ext#@microsoft.onmicrosoft.com::acafcf14-4098-4a83-9425-e73571277a06" providerId="AD" clId="Web-{C60CCDCA-F71C-4EBC-9B21-3F5E593822B9}" dt="2022-02-24T19:59:53.028" v="16"/>
        <pc:sldMkLst>
          <pc:docMk/>
          <pc:sldMk cId="2253365439" sldId="1642"/>
        </pc:sldMkLst>
        <pc:spChg chg="add">
          <ac:chgData name="David Warner" userId="S::david_dwarnerii.com#ext#@microsoft.onmicrosoft.com::acafcf14-4098-4a83-9425-e73571277a06" providerId="AD" clId="Web-{C60CCDCA-F71C-4EBC-9B21-3F5E593822B9}" dt="2022-02-24T19:59:53.028" v="16"/>
          <ac:spMkLst>
            <pc:docMk/>
            <pc:sldMk cId="2253365439" sldId="1642"/>
            <ac:spMk id="4" creationId="{C1C4D997-3C98-49F9-82A8-5BD8D9E822CC}"/>
          </ac:spMkLst>
        </pc:spChg>
      </pc:sldChg>
      <pc:sldChg chg="modSp">
        <pc:chgData name="David Warner" userId="S::david_dwarnerii.com#ext#@microsoft.onmicrosoft.com::acafcf14-4098-4a83-9425-e73571277a06" providerId="AD" clId="Web-{C60CCDCA-F71C-4EBC-9B21-3F5E593822B9}" dt="2022-02-24T20:10:53.171" v="74" actId="20577"/>
        <pc:sldMkLst>
          <pc:docMk/>
          <pc:sldMk cId="10702720" sldId="2079"/>
        </pc:sldMkLst>
        <pc:spChg chg="mod">
          <ac:chgData name="David Warner" userId="S::david_dwarnerii.com#ext#@microsoft.onmicrosoft.com::acafcf14-4098-4a83-9425-e73571277a06" providerId="AD" clId="Web-{C60CCDCA-F71C-4EBC-9B21-3F5E593822B9}" dt="2022-02-24T20:10:53.171" v="7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0CCDCA-F71C-4EBC-9B21-3F5E593822B9}" dt="2022-02-24T20:08:28.370" v="45"/>
          <ac:picMkLst>
            <pc:docMk/>
            <pc:sldMk cId="10702720" sldId="2079"/>
            <ac:picMk id="11" creationId="{1969CEB2-97BE-4D53-B93F-16FBDB07A39C}"/>
          </ac:picMkLst>
        </pc:picChg>
        <pc:picChg chg="mod">
          <ac:chgData name="David Warner" userId="S::david_dwarnerii.com#ext#@microsoft.onmicrosoft.com::acafcf14-4098-4a83-9425-e73571277a06" providerId="AD" clId="Web-{C60CCDCA-F71C-4EBC-9B21-3F5E593822B9}" dt="2022-02-24T20:07:29.931" v="43"/>
          <ac:picMkLst>
            <pc:docMk/>
            <pc:sldMk cId="10702720" sldId="2079"/>
            <ac:picMk id="14" creationId="{30DD5E75-AE1C-42EE-95F9-3C1689B260BC}"/>
          </ac:picMkLst>
        </pc:picChg>
        <pc:picChg chg="mod">
          <ac:chgData name="David Warner" userId="S::david_dwarnerii.com#ext#@microsoft.onmicrosoft.com::acafcf14-4098-4a83-9425-e73571277a06" providerId="AD" clId="Web-{C60CCDCA-F71C-4EBC-9B21-3F5E593822B9}" dt="2022-02-24T20:07:59.760" v="44"/>
          <ac:picMkLst>
            <pc:docMk/>
            <pc:sldMk cId="10702720" sldId="2079"/>
            <ac:picMk id="15" creationId="{93E33F33-16F6-44AF-9AC5-57603F31A144}"/>
          </ac:picMkLst>
        </pc:picChg>
      </pc:sldChg>
      <pc:sldChg chg="addSp">
        <pc:chgData name="David Warner" userId="S::david_dwarnerii.com#ext#@microsoft.onmicrosoft.com::acafcf14-4098-4a83-9425-e73571277a06" providerId="AD" clId="Web-{C60CCDCA-F71C-4EBC-9B21-3F5E593822B9}" dt="2022-02-24T19:59:52.137" v="15"/>
        <pc:sldMkLst>
          <pc:docMk/>
          <pc:sldMk cId="4037611923" sldId="3334"/>
        </pc:sldMkLst>
        <pc:spChg chg="add">
          <ac:chgData name="David Warner" userId="S::david_dwarnerii.com#ext#@microsoft.onmicrosoft.com::acafcf14-4098-4a83-9425-e73571277a06" providerId="AD" clId="Web-{C60CCDCA-F71C-4EBC-9B21-3F5E593822B9}" dt="2022-02-24T19:59:52.137" v="15"/>
          <ac:spMkLst>
            <pc:docMk/>
            <pc:sldMk cId="4037611923" sldId="3334"/>
            <ac:spMk id="4" creationId="{E2BA49A7-8910-4E63-BC7B-FB1D0ADAA868}"/>
          </ac:spMkLst>
        </pc:spChg>
      </pc:sldChg>
      <pc:sldChg chg="modSp">
        <pc:chgData name="David Warner" userId="S::david_dwarnerii.com#ext#@microsoft.onmicrosoft.com::acafcf14-4098-4a83-9425-e73571277a06" providerId="AD" clId="Web-{C60CCDCA-F71C-4EBC-9B21-3F5E593822B9}" dt="2022-02-24T20:11:11.702" v="96" actId="20577"/>
        <pc:sldMkLst>
          <pc:docMk/>
          <pc:sldMk cId="778883926" sldId="2076136264"/>
        </pc:sldMkLst>
        <pc:spChg chg="mod">
          <ac:chgData name="David Warner" userId="S::david_dwarnerii.com#ext#@microsoft.onmicrosoft.com::acafcf14-4098-4a83-9425-e73571277a06" providerId="AD" clId="Web-{C60CCDCA-F71C-4EBC-9B21-3F5E593822B9}" dt="2022-02-24T20:11:11.702" v="9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0CCDCA-F71C-4EBC-9B21-3F5E593822B9}" dt="2022-02-24T20:10:07.638" v="60"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0CCDCA-F71C-4EBC-9B21-3F5E593822B9}" dt="2022-02-24T20:10:04.701" v="59"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60CCDCA-F71C-4EBC-9B21-3F5E593822B9}" dt="2022-02-24T20:09:47.341" v="57"/>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0CCDCA-F71C-4EBC-9B21-3F5E593822B9}" dt="2022-02-24T19:59:48.262" v="14"/>
        <pc:sldMkLst>
          <pc:docMk/>
          <pc:sldMk cId="2925091645" sldId="2076136308"/>
        </pc:sldMkLst>
        <pc:spChg chg="add">
          <ac:chgData name="David Warner" userId="S::david_dwarnerii.com#ext#@microsoft.onmicrosoft.com::acafcf14-4098-4a83-9425-e73571277a06" providerId="AD" clId="Web-{C60CCDCA-F71C-4EBC-9B21-3F5E593822B9}" dt="2022-02-24T19:59:48.262" v="14"/>
          <ac:spMkLst>
            <pc:docMk/>
            <pc:sldMk cId="2925091645" sldId="2076136308"/>
            <ac:spMk id="20" creationId="{FC872C23-F48E-4ADD-A371-744691F5E1B9}"/>
          </ac:spMkLst>
        </pc:spChg>
      </pc:sldChg>
      <pc:sldChg chg="addSp">
        <pc:chgData name="David Warner" userId="S::david_dwarnerii.com#ext#@microsoft.onmicrosoft.com::acafcf14-4098-4a83-9425-e73571277a06" providerId="AD" clId="Web-{C60CCDCA-F71C-4EBC-9B21-3F5E593822B9}" dt="2022-02-24T20:00:01.731" v="22"/>
        <pc:sldMkLst>
          <pc:docMk/>
          <pc:sldMk cId="1964942243" sldId="2076137768"/>
        </pc:sldMkLst>
        <pc:spChg chg="add">
          <ac:chgData name="David Warner" userId="S::david_dwarnerii.com#ext#@microsoft.onmicrosoft.com::acafcf14-4098-4a83-9425-e73571277a06" providerId="AD" clId="Web-{C60CCDCA-F71C-4EBC-9B21-3F5E593822B9}" dt="2022-02-24T20:00:01.731" v="22"/>
          <ac:spMkLst>
            <pc:docMk/>
            <pc:sldMk cId="1964942243" sldId="2076137768"/>
            <ac:spMk id="3" creationId="{147CC466-3D88-4E4F-A27F-2C6B592D271A}"/>
          </ac:spMkLst>
        </pc:spChg>
      </pc:sldChg>
      <pc:sldChg chg="addSp">
        <pc:chgData name="David Warner" userId="S::david_dwarnerii.com#ext#@microsoft.onmicrosoft.com::acafcf14-4098-4a83-9425-e73571277a06" providerId="AD" clId="Web-{C60CCDCA-F71C-4EBC-9B21-3F5E593822B9}" dt="2022-02-24T19:59:58.888" v="20"/>
        <pc:sldMkLst>
          <pc:docMk/>
          <pc:sldMk cId="737874522" sldId="2076137832"/>
        </pc:sldMkLst>
        <pc:spChg chg="add">
          <ac:chgData name="David Warner" userId="S::david_dwarnerii.com#ext#@microsoft.onmicrosoft.com::acafcf14-4098-4a83-9425-e73571277a06" providerId="AD" clId="Web-{C60CCDCA-F71C-4EBC-9B21-3F5E593822B9}" dt="2022-02-24T19:59:58.888" v="20"/>
          <ac:spMkLst>
            <pc:docMk/>
            <pc:sldMk cId="737874522" sldId="2076137832"/>
            <ac:spMk id="7" creationId="{9D7EA4FA-3580-406F-B7F0-81DE56DE395A}"/>
          </ac:spMkLst>
        </pc:spChg>
      </pc:sldChg>
      <pc:sldChg chg="addSp">
        <pc:chgData name="David Warner" userId="S::david_dwarnerii.com#ext#@microsoft.onmicrosoft.com::acafcf14-4098-4a83-9425-e73571277a06" providerId="AD" clId="Web-{C60CCDCA-F71C-4EBC-9B21-3F5E593822B9}" dt="2022-02-24T19:59:59.763" v="21"/>
        <pc:sldMkLst>
          <pc:docMk/>
          <pc:sldMk cId="1812315545" sldId="2134805597"/>
        </pc:sldMkLst>
        <pc:spChg chg="add">
          <ac:chgData name="David Warner" userId="S::david_dwarnerii.com#ext#@microsoft.onmicrosoft.com::acafcf14-4098-4a83-9425-e73571277a06" providerId="AD" clId="Web-{C60CCDCA-F71C-4EBC-9B21-3F5E593822B9}" dt="2022-02-24T19:59:59.763" v="21"/>
          <ac:spMkLst>
            <pc:docMk/>
            <pc:sldMk cId="1812315545" sldId="2134805597"/>
            <ac:spMk id="2" creationId="{B04DF411-92CF-4C8D-A6B1-EC3D4A4D005A}"/>
          </ac:spMkLst>
        </pc:spChg>
      </pc:sldChg>
      <pc:sldChg chg="addSp">
        <pc:chgData name="David Warner" userId="S::david_dwarnerii.com#ext#@microsoft.onmicrosoft.com::acafcf14-4098-4a83-9425-e73571277a06" providerId="AD" clId="Web-{C60CCDCA-F71C-4EBC-9B21-3F5E593822B9}" dt="2022-02-24T19:59:28.387" v="12"/>
        <pc:sldMkLst>
          <pc:docMk/>
          <pc:sldMk cId="154491924" sldId="2134805599"/>
        </pc:sldMkLst>
        <pc:spChg chg="add">
          <ac:chgData name="David Warner" userId="S::david_dwarnerii.com#ext#@microsoft.onmicrosoft.com::acafcf14-4098-4a83-9425-e73571277a06" providerId="AD" clId="Web-{C60CCDCA-F71C-4EBC-9B21-3F5E593822B9}" dt="2022-02-24T19:59:28.387" v="12"/>
          <ac:spMkLst>
            <pc:docMk/>
            <pc:sldMk cId="154491924" sldId="2134805599"/>
            <ac:spMk id="19" creationId="{ED054993-834D-40C6-8E8B-99648312EF6B}"/>
          </ac:spMkLst>
        </pc:spChg>
      </pc:sldChg>
      <pc:sldChg chg="addSp">
        <pc:chgData name="David Warner" userId="S::david_dwarnerii.com#ext#@microsoft.onmicrosoft.com::acafcf14-4098-4a83-9425-e73571277a06" providerId="AD" clId="Web-{C60CCDCA-F71C-4EBC-9B21-3F5E593822B9}" dt="2022-02-24T19:59:56.778" v="19"/>
        <pc:sldMkLst>
          <pc:docMk/>
          <pc:sldMk cId="837812005" sldId="2134805600"/>
        </pc:sldMkLst>
        <pc:spChg chg="add">
          <ac:chgData name="David Warner" userId="S::david_dwarnerii.com#ext#@microsoft.onmicrosoft.com::acafcf14-4098-4a83-9425-e73571277a06" providerId="AD" clId="Web-{C60CCDCA-F71C-4EBC-9B21-3F5E593822B9}" dt="2022-02-24T19:59:56.778" v="19"/>
          <ac:spMkLst>
            <pc:docMk/>
            <pc:sldMk cId="837812005" sldId="2134805600"/>
            <ac:spMk id="2" creationId="{C5853159-3853-4044-8A05-775EE74A2B0A}"/>
          </ac:spMkLst>
        </pc:spChg>
      </pc:sldChg>
      <pc:sldChg chg="addSp">
        <pc:chgData name="David Warner" userId="S::david_dwarnerii.com#ext#@microsoft.onmicrosoft.com::acafcf14-4098-4a83-9425-e73571277a06" providerId="AD" clId="Web-{C60CCDCA-F71C-4EBC-9B21-3F5E593822B9}" dt="2022-02-24T19:59:56.200" v="18"/>
        <pc:sldMkLst>
          <pc:docMk/>
          <pc:sldMk cId="3507379078" sldId="2134805601"/>
        </pc:sldMkLst>
        <pc:spChg chg="add">
          <ac:chgData name="David Warner" userId="S::david_dwarnerii.com#ext#@microsoft.onmicrosoft.com::acafcf14-4098-4a83-9425-e73571277a06" providerId="AD" clId="Web-{C60CCDCA-F71C-4EBC-9B21-3F5E593822B9}" dt="2022-02-24T19:59:56.200" v="18"/>
          <ac:spMkLst>
            <pc:docMk/>
            <pc:sldMk cId="3507379078" sldId="2134805601"/>
            <ac:spMk id="4" creationId="{DFBACC40-5AC2-48E9-A835-66ADFCF4DCCE}"/>
          </ac:spMkLst>
        </pc:spChg>
      </pc:sldChg>
      <pc:sldChg chg="addSp">
        <pc:chgData name="David Warner" userId="S::david_dwarnerii.com#ext#@microsoft.onmicrosoft.com::acafcf14-4098-4a83-9425-e73571277a06" providerId="AD" clId="Web-{C60CCDCA-F71C-4EBC-9B21-3F5E593822B9}" dt="2022-02-24T19:59:29.340" v="13"/>
        <pc:sldMkLst>
          <pc:docMk/>
          <pc:sldMk cId="3743370006" sldId="2134805602"/>
        </pc:sldMkLst>
        <pc:spChg chg="add">
          <ac:chgData name="David Warner" userId="S::david_dwarnerii.com#ext#@microsoft.onmicrosoft.com::acafcf14-4098-4a83-9425-e73571277a06" providerId="AD" clId="Web-{C60CCDCA-F71C-4EBC-9B21-3F5E593822B9}" dt="2022-02-24T19:59:29.340" v="13"/>
          <ac:spMkLst>
            <pc:docMk/>
            <pc:sldMk cId="3743370006" sldId="2134805602"/>
            <ac:spMk id="4" creationId="{24D7FE3D-0ACE-42F0-8C85-AFA8DE43BA9B}"/>
          </ac:spMkLst>
        </pc:spChg>
      </pc:sldChg>
    </pc:docChg>
  </pc:docChgLst>
  <pc:docChgLst>
    <pc:chgData name="David Warner" userId="S::david_dwarnerii.com#ext#@microsoft.onmicrosoft.com::acafcf14-4098-4a83-9425-e73571277a06" providerId="AD" clId="Web-{77627D65-A6E2-4FD2-A963-FBAC0A62D4AE}"/>
    <pc:docChg chg="addSld delSld modSld modSection">
      <pc:chgData name="David Warner" userId="S::david_dwarnerii.com#ext#@microsoft.onmicrosoft.com::acafcf14-4098-4a83-9425-e73571277a06" providerId="AD" clId="Web-{77627D65-A6E2-4FD2-A963-FBAC0A62D4AE}" dt="2021-09-09T04:41:14.950" v="26"/>
      <pc:docMkLst>
        <pc:docMk/>
      </pc:docMkLst>
      <pc:sldChg chg="addSp delSp modSp">
        <pc:chgData name="David Warner" userId="S::david_dwarnerii.com#ext#@microsoft.onmicrosoft.com::acafcf14-4098-4a83-9425-e73571277a06" providerId="AD" clId="Web-{77627D65-A6E2-4FD2-A963-FBAC0A62D4AE}" dt="2021-09-09T04:39:08.884" v="15"/>
        <pc:sldMkLst>
          <pc:docMk/>
          <pc:sldMk cId="357588276" sldId="2076136388"/>
        </pc:sldMkLst>
        <pc:picChg chg="add del mod modCrop">
          <ac:chgData name="David Warner" userId="S::david_dwarnerii.com#ext#@microsoft.onmicrosoft.com::acafcf14-4098-4a83-9425-e73571277a06" providerId="AD" clId="Web-{77627D65-A6E2-4FD2-A963-FBAC0A62D4AE}" dt="2021-09-09T04:38:32.570" v="6"/>
          <ac:picMkLst>
            <pc:docMk/>
            <pc:sldMk cId="357588276" sldId="2076136388"/>
            <ac:picMk id="2" creationId="{118CAAF8-7B45-4450-8740-11172B2CFE80}"/>
          </ac:picMkLst>
        </pc:picChg>
        <pc:picChg chg="add mod modCrop">
          <ac:chgData name="David Warner" userId="S::david_dwarnerii.com#ext#@microsoft.onmicrosoft.com::acafcf14-4098-4a83-9425-e73571277a06" providerId="AD" clId="Web-{77627D65-A6E2-4FD2-A963-FBAC0A62D4AE}" dt="2021-09-09T04:39:08.884" v="15"/>
          <ac:picMkLst>
            <pc:docMk/>
            <pc:sldMk cId="357588276" sldId="2076136388"/>
            <ac:picMk id="3" creationId="{6E3EDA63-7181-4470-8A25-C0A25198CA8C}"/>
          </ac:picMkLst>
        </pc:picChg>
        <pc:picChg chg="del">
          <ac:chgData name="David Warner" userId="S::david_dwarnerii.com#ext#@microsoft.onmicrosoft.com::acafcf14-4098-4a83-9425-e73571277a06" providerId="AD" clId="Web-{77627D65-A6E2-4FD2-A963-FBAC0A62D4AE}" dt="2021-09-09T04:37:35.569" v="0"/>
          <ac:picMkLst>
            <pc:docMk/>
            <pc:sldMk cId="357588276" sldId="2076136388"/>
            <ac:picMk id="4" creationId="{832CF4AA-122A-4E56-8C4E-90510C1076F6}"/>
          </ac:picMkLst>
        </pc:picChg>
      </pc:sldChg>
      <pc:sldChg chg="modSp">
        <pc:chgData name="David Warner" userId="S::david_dwarnerii.com#ext#@microsoft.onmicrosoft.com::acafcf14-4098-4a83-9425-e73571277a06" providerId="AD" clId="Web-{77627D65-A6E2-4FD2-A963-FBAC0A62D4AE}" dt="2021-09-09T04:41:14.950" v="26"/>
        <pc:sldMkLst>
          <pc:docMk/>
          <pc:sldMk cId="2636939237" sldId="2076137579"/>
        </pc:sldMkLst>
        <pc:picChg chg="mod">
          <ac:chgData name="David Warner" userId="S::david_dwarnerii.com#ext#@microsoft.onmicrosoft.com::acafcf14-4098-4a83-9425-e73571277a06" providerId="AD" clId="Web-{77627D65-A6E2-4FD2-A963-FBAC0A62D4AE}" dt="2021-09-09T04:41:14.950" v="26"/>
          <ac:picMkLst>
            <pc:docMk/>
            <pc:sldMk cId="2636939237" sldId="2076137579"/>
            <ac:picMk id="66" creationId="{068F5472-8D51-4135-891B-F948BF382C84}"/>
          </ac:picMkLst>
        </pc:picChg>
      </pc:sldChg>
      <pc:sldChg chg="add del replId">
        <pc:chgData name="David Warner" userId="S::david_dwarnerii.com#ext#@microsoft.onmicrosoft.com::acafcf14-4098-4a83-9425-e73571277a06" providerId="AD" clId="Web-{77627D65-A6E2-4FD2-A963-FBAC0A62D4AE}" dt="2021-09-09T04:38:39.649" v="10"/>
        <pc:sldMkLst>
          <pc:docMk/>
          <pc:sldMk cId="2269758252" sldId="2134805596"/>
        </pc:sldMkLst>
      </pc:sldChg>
      <pc:sldChg chg="add del replId">
        <pc:chgData name="David Warner" userId="S::david_dwarnerii.com#ext#@microsoft.onmicrosoft.com::acafcf14-4098-4a83-9425-e73571277a06" providerId="AD" clId="Web-{77627D65-A6E2-4FD2-A963-FBAC0A62D4AE}" dt="2021-09-09T04:38:38.180" v="9"/>
        <pc:sldMkLst>
          <pc:docMk/>
          <pc:sldMk cId="2969037627" sldId="2134805597"/>
        </pc:sldMkLst>
      </pc:sldChg>
    </pc:docChg>
  </pc:docChgLst>
  <pc:docChgLst>
    <pc:chgData name="Julie Turner" userId="S::julie.turner_sympraxisconsulting.com#ext#@microsoft.onmicrosoft.com::51f00042-4c48-4111-9ee4-670ef2fc7d0e" providerId="AD" clId="Web-{EC5AEA3B-DCD0-4775-98C9-F97C0F2279B5}"/>
    <pc:docChg chg="modSld">
      <pc:chgData name="Julie Turner" userId="S::julie.turner_sympraxisconsulting.com#ext#@microsoft.onmicrosoft.com::51f00042-4c48-4111-9ee4-670ef2fc7d0e" providerId="AD" clId="Web-{EC5AEA3B-DCD0-4775-98C9-F97C0F2279B5}" dt="2021-08-24T12:46:40.070" v="22" actId="20577"/>
      <pc:docMkLst>
        <pc:docMk/>
      </pc:docMkLst>
      <pc:sldChg chg="delSp modSp">
        <pc:chgData name="Julie Turner" userId="S::julie.turner_sympraxisconsulting.com#ext#@microsoft.onmicrosoft.com::51f00042-4c48-4111-9ee4-670ef2fc7d0e" providerId="AD" clId="Web-{EC5AEA3B-DCD0-4775-98C9-F97C0F2279B5}" dt="2021-08-24T12:46:40.070" v="22" actId="20577"/>
        <pc:sldMkLst>
          <pc:docMk/>
          <pc:sldMk cId="2877399898" sldId="1623"/>
        </pc:sldMkLst>
        <pc:spChg chg="mod">
          <ac:chgData name="Julie Turner" userId="S::julie.turner_sympraxisconsulting.com#ext#@microsoft.onmicrosoft.com::51f00042-4c48-4111-9ee4-670ef2fc7d0e" providerId="AD" clId="Web-{EC5AEA3B-DCD0-4775-98C9-F97C0F2279B5}" dt="2021-08-24T12:46:40.070" v="2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EC5AEA3B-DCD0-4775-98C9-F97C0F2279B5}" dt="2021-08-24T12:44:08.217" v="0"/>
          <ac:spMkLst>
            <pc:docMk/>
            <pc:sldMk cId="2877399898" sldId="1623"/>
            <ac:spMk id="20" creationId="{8472AE52-070F-4EC9-AD5C-1E005F3B7F54}"/>
          </ac:spMkLst>
        </pc:spChg>
      </pc:sldChg>
    </pc:docChg>
  </pc:docChgLst>
  <pc:docChgLst>
    <pc:chgData name="Alex Terentiev" userId="S::aterentiev@microsoft.com::b089aebb-68c6-439e-96df-7e98da5a759e" providerId="AD" clId="Web-{5C156638-0F1E-D502-C1D3-00D4F1874AA3}"/>
    <pc:docChg chg="modSld">
      <pc:chgData name="Alex Terentiev" userId="S::aterentiev@microsoft.com::b089aebb-68c6-439e-96df-7e98da5a759e" providerId="AD" clId="Web-{5C156638-0F1E-D502-C1D3-00D4F1874AA3}" dt="2022-03-22T14:52:33.213" v="103" actId="20577"/>
      <pc:docMkLst>
        <pc:docMk/>
      </pc:docMkLst>
      <pc:sldChg chg="addSp delSp modSp">
        <pc:chgData name="Alex Terentiev" userId="S::aterentiev@microsoft.com::b089aebb-68c6-439e-96df-7e98da5a759e" providerId="AD" clId="Web-{5C156638-0F1E-D502-C1D3-00D4F1874AA3}" dt="2022-03-22T14:52:33.213" v="103" actId="20577"/>
        <pc:sldMkLst>
          <pc:docMk/>
          <pc:sldMk cId="4037611923" sldId="3334"/>
        </pc:sldMkLst>
        <pc:spChg chg="mod">
          <ac:chgData name="Alex Terentiev" userId="S::aterentiev@microsoft.com::b089aebb-68c6-439e-96df-7e98da5a759e" providerId="AD" clId="Web-{5C156638-0F1E-D502-C1D3-00D4F1874AA3}" dt="2022-03-22T14:52:33.213" v="103" actId="20577"/>
          <ac:spMkLst>
            <pc:docMk/>
            <pc:sldMk cId="4037611923" sldId="3334"/>
            <ac:spMk id="3" creationId="{CBDC9C38-872E-4048-96FE-C321FEF21EC1}"/>
          </ac:spMkLst>
        </pc:spChg>
        <pc:spChg chg="del">
          <ac:chgData name="Alex Terentiev" userId="S::aterentiev@microsoft.com::b089aebb-68c6-439e-96df-7e98da5a759e" providerId="AD" clId="Web-{5C156638-0F1E-D502-C1D3-00D4F1874AA3}" dt="2022-03-22T14:47:32.704" v="0"/>
          <ac:spMkLst>
            <pc:docMk/>
            <pc:sldMk cId="4037611923" sldId="3334"/>
            <ac:spMk id="4" creationId="{A23000B0-03E0-4BA9-82F3-6AF8E4176CD0}"/>
          </ac:spMkLst>
        </pc:spChg>
        <pc:picChg chg="add mod">
          <ac:chgData name="Alex Terentiev" userId="S::aterentiev@microsoft.com::b089aebb-68c6-439e-96df-7e98da5a759e" providerId="AD" clId="Web-{5C156638-0F1E-D502-C1D3-00D4F1874AA3}" dt="2022-03-22T14:48:46.144" v="7" actId="14100"/>
          <ac:picMkLst>
            <pc:docMk/>
            <pc:sldMk cId="4037611923" sldId="3334"/>
            <ac:picMk id="5" creationId="{A04E1B97-E803-931A-04AD-01E2E8AADF4B}"/>
          </ac:picMkLst>
        </pc:picChg>
        <pc:picChg chg="del">
          <ac:chgData name="Alex Terentiev" userId="S::aterentiev@microsoft.com::b089aebb-68c6-439e-96df-7e98da5a759e" providerId="AD" clId="Web-{5C156638-0F1E-D502-C1D3-00D4F1874AA3}" dt="2022-03-22T14:48:38.518" v="4"/>
          <ac:picMkLst>
            <pc:docMk/>
            <pc:sldMk cId="4037611923" sldId="3334"/>
            <ac:picMk id="18" creationId="{CD70959E-F870-4C16-A09D-98CD26C47B1D}"/>
          </ac:picMkLst>
        </pc:picChg>
        <pc:picChg chg="add mod">
          <ac:chgData name="Alex Terentiev" userId="S::aterentiev@microsoft.com::b089aebb-68c6-439e-96df-7e98da5a759e" providerId="AD" clId="Web-{5C156638-0F1E-D502-C1D3-00D4F1874AA3}" dt="2022-03-22T14:50:01.583" v="26" actId="1076"/>
          <ac:picMkLst>
            <pc:docMk/>
            <pc:sldMk cId="4037611923" sldId="3334"/>
            <ac:picMk id="19" creationId="{9A4816E9-B114-1256-C3E7-48A28307FE0D}"/>
          </ac:picMkLst>
        </pc:picChg>
      </pc:sldChg>
    </pc:docChg>
  </pc:docChgLst>
  <pc:docChgLst>
    <pc:chgData name="David Warner" userId="S::davidwarner@microsoft.com::51ffa14d-fdfd-4571-a787-ad4b3bb92711" providerId="AD" clId="Web-{4F070EAA-86A2-4DDA-91A2-DE8FE15F74B2}"/>
    <pc:docChg chg="modSld">
      <pc:chgData name="David Warner" userId="S::davidwarner@microsoft.com::51ffa14d-fdfd-4571-a787-ad4b3bb92711" providerId="AD" clId="Web-{4F070EAA-86A2-4DDA-91A2-DE8FE15F74B2}" dt="2022-04-05T04:49:09.202" v="64" actId="20577"/>
      <pc:docMkLst>
        <pc:docMk/>
      </pc:docMkLst>
      <pc:sldChg chg="delSp">
        <pc:chgData name="David Warner" userId="S::davidwarner@microsoft.com::51ffa14d-fdfd-4571-a787-ad4b3bb92711" providerId="AD" clId="Web-{4F070EAA-86A2-4DDA-91A2-DE8FE15F74B2}" dt="2022-04-05T04:36:01.440" v="0"/>
        <pc:sldMkLst>
          <pc:docMk/>
          <pc:sldMk cId="1812315545" sldId="2134805597"/>
        </pc:sldMkLst>
        <pc:spChg chg="del">
          <ac:chgData name="David Warner" userId="S::davidwarner@microsoft.com::51ffa14d-fdfd-4571-a787-ad4b3bb92711" providerId="AD" clId="Web-{4F070EAA-86A2-4DDA-91A2-DE8FE15F74B2}" dt="2022-04-05T04:36:01.440" v="0"/>
          <ac:spMkLst>
            <pc:docMk/>
            <pc:sldMk cId="1812315545" sldId="2134805597"/>
            <ac:spMk id="2" creationId="{7390AC2D-860C-9C3B-8BB3-9623E0D66A76}"/>
          </ac:spMkLst>
        </pc:spChg>
      </pc:sldChg>
      <pc:sldChg chg="addSp delSp modSp">
        <pc:chgData name="David Warner" userId="S::davidwarner@microsoft.com::51ffa14d-fdfd-4571-a787-ad4b3bb92711" providerId="AD" clId="Web-{4F070EAA-86A2-4DDA-91A2-DE8FE15F74B2}" dt="2022-04-05T04:49:09.202" v="64" actId="20577"/>
        <pc:sldMkLst>
          <pc:docMk/>
          <pc:sldMk cId="154491924" sldId="2134805599"/>
        </pc:sldMkLst>
        <pc:spChg chg="mod">
          <ac:chgData name="David Warner" userId="S::davidwarner@microsoft.com::51ffa14d-fdfd-4571-a787-ad4b3bb92711" providerId="AD" clId="Web-{4F070EAA-86A2-4DDA-91A2-DE8FE15F74B2}" dt="2022-04-05T04:49:09.202" v="64" actId="20577"/>
          <ac:spMkLst>
            <pc:docMk/>
            <pc:sldMk cId="154491924" sldId="2134805599"/>
            <ac:spMk id="3" creationId="{CBDC9C38-872E-4048-96FE-C321FEF21EC1}"/>
          </ac:spMkLst>
        </pc:spChg>
        <pc:spChg chg="del">
          <ac:chgData name="David Warner" userId="S::davidwarner@microsoft.com::51ffa14d-fdfd-4571-a787-ad4b3bb92711" providerId="AD" clId="Web-{4F070EAA-86A2-4DDA-91A2-DE8FE15F74B2}" dt="2022-04-05T04:41:16.998" v="1"/>
          <ac:spMkLst>
            <pc:docMk/>
            <pc:sldMk cId="154491924" sldId="2134805599"/>
            <ac:spMk id="4" creationId="{5B106F5C-C758-D061-790F-5603CFC3953E}"/>
          </ac:spMkLst>
        </pc:spChg>
        <pc:picChg chg="del mod">
          <ac:chgData name="David Warner" userId="S::davidwarner@microsoft.com::51ffa14d-fdfd-4571-a787-ad4b3bb92711" providerId="AD" clId="Web-{4F070EAA-86A2-4DDA-91A2-DE8FE15F74B2}" dt="2022-04-05T04:46:57.729" v="39"/>
          <ac:picMkLst>
            <pc:docMk/>
            <pc:sldMk cId="154491924" sldId="2134805599"/>
            <ac:picMk id="23" creationId="{E2647FBA-38CB-438A-B275-04A8B8B60FC9}"/>
          </ac:picMkLst>
        </pc:picChg>
        <pc:picChg chg="del">
          <ac:chgData name="David Warner" userId="S::davidwarner@microsoft.com::51ffa14d-fdfd-4571-a787-ad4b3bb92711" providerId="AD" clId="Web-{4F070EAA-86A2-4DDA-91A2-DE8FE15F74B2}" dt="2022-04-05T04:46:42.619" v="34"/>
          <ac:picMkLst>
            <pc:docMk/>
            <pc:sldMk cId="154491924" sldId="2134805599"/>
            <ac:picMk id="26" creationId="{C8A28E8B-6658-4C6D-83E6-54DD49D7CCA6}"/>
          </ac:picMkLst>
        </pc:picChg>
        <pc:picChg chg="add mod">
          <ac:chgData name="David Warner" userId="S::davidwarner@microsoft.com::51ffa14d-fdfd-4571-a787-ad4b3bb92711" providerId="AD" clId="Web-{4F070EAA-86A2-4DDA-91A2-DE8FE15F74B2}" dt="2022-04-05T04:47:47.527" v="52" actId="1076"/>
          <ac:picMkLst>
            <pc:docMk/>
            <pc:sldMk cId="154491924" sldId="2134805599"/>
            <ac:picMk id="47" creationId="{62D672BA-A8BB-8061-BD34-6DE217402441}"/>
          </ac:picMkLst>
        </pc:picChg>
        <pc:picChg chg="add del mod">
          <ac:chgData name="David Warner" userId="S::davidwarner@microsoft.com::51ffa14d-fdfd-4571-a787-ad4b3bb92711" providerId="AD" clId="Web-{4F070EAA-86A2-4DDA-91A2-DE8FE15F74B2}" dt="2022-04-05T04:47:51.059" v="55"/>
          <ac:picMkLst>
            <pc:docMk/>
            <pc:sldMk cId="154491924" sldId="2134805599"/>
            <ac:picMk id="48" creationId="{3645E7C5-BF0A-70C6-E468-5252A8EBBAE6}"/>
          </ac:picMkLst>
        </pc:picChg>
        <pc:picChg chg="add del mod">
          <ac:chgData name="David Warner" userId="S::davidwarner@microsoft.com::51ffa14d-fdfd-4571-a787-ad4b3bb92711" providerId="AD" clId="Web-{4F070EAA-86A2-4DDA-91A2-DE8FE15F74B2}" dt="2022-04-05T04:47:50.324" v="54"/>
          <ac:picMkLst>
            <pc:docMk/>
            <pc:sldMk cId="154491924" sldId="2134805599"/>
            <ac:picMk id="52" creationId="{0772F82C-95A6-BD98-A1A7-69874B258E57}"/>
          </ac:picMkLst>
        </pc:picChg>
        <pc:picChg chg="mod">
          <ac:chgData name="David Warner" userId="S::davidwarner@microsoft.com::51ffa14d-fdfd-4571-a787-ad4b3bb92711" providerId="AD" clId="Web-{4F070EAA-86A2-4DDA-91A2-DE8FE15F74B2}" dt="2022-04-05T04:47:48.090" v="53" actId="1076"/>
          <ac:picMkLst>
            <pc:docMk/>
            <pc:sldMk cId="154491924" sldId="2134805599"/>
            <ac:picMk id="53" creationId="{AF1B5964-B589-EAA5-F35D-5798EE7B67E4}"/>
          </ac:picMkLst>
        </pc:picChg>
        <pc:picChg chg="add mod">
          <ac:chgData name="David Warner" userId="S::davidwarner@microsoft.com::51ffa14d-fdfd-4571-a787-ad4b3bb92711" providerId="AD" clId="Web-{4F070EAA-86A2-4DDA-91A2-DE8FE15F74B2}" dt="2022-04-05T04:48:22.372" v="60"/>
          <ac:picMkLst>
            <pc:docMk/>
            <pc:sldMk cId="154491924" sldId="2134805599"/>
            <ac:picMk id="54" creationId="{E5C3C0E2-BEE2-7881-9400-64413849EED3}"/>
          </ac:picMkLst>
        </pc:picChg>
        <pc:picChg chg="add mod">
          <ac:chgData name="David Warner" userId="S::davidwarner@microsoft.com::51ffa14d-fdfd-4571-a787-ad4b3bb92711" providerId="AD" clId="Web-{4F070EAA-86A2-4DDA-91A2-DE8FE15F74B2}" dt="2022-04-05T04:48:32.310" v="61"/>
          <ac:picMkLst>
            <pc:docMk/>
            <pc:sldMk cId="154491924" sldId="2134805599"/>
            <ac:picMk id="55" creationId="{6A406D77-2440-9869-B9C8-2134A57FBB22}"/>
          </ac:picMkLst>
        </pc:picChg>
      </pc:sldChg>
    </pc:docChg>
  </pc:docChgLst>
  <pc:docChgLst>
    <pc:chgData name="Julie Turner" userId="S::julie.turner_sympraxisconsulting.com#ext#@microsoft.onmicrosoft.com::51f00042-4c48-4111-9ee4-670ef2fc7d0e" providerId="AD" clId="Web-{127F5622-893B-4D6D-A50E-1068329049B0}"/>
    <pc:docChg chg="modSld">
      <pc:chgData name="Julie Turner" userId="S::julie.turner_sympraxisconsulting.com#ext#@microsoft.onmicrosoft.com::51f00042-4c48-4111-9ee4-670ef2fc7d0e" providerId="AD" clId="Web-{127F5622-893B-4D6D-A50E-1068329049B0}" dt="2022-05-19T12:18:47.304" v="76" actId="20577"/>
      <pc:docMkLst>
        <pc:docMk/>
      </pc:docMkLst>
      <pc:sldChg chg="modSp">
        <pc:chgData name="Julie Turner" userId="S::julie.turner_sympraxisconsulting.com#ext#@microsoft.onmicrosoft.com::51f00042-4c48-4111-9ee4-670ef2fc7d0e" providerId="AD" clId="Web-{127F5622-893B-4D6D-A50E-1068329049B0}" dt="2022-05-19T12:18:47.304" v="76" actId="20577"/>
        <pc:sldMkLst>
          <pc:docMk/>
          <pc:sldMk cId="2877399898" sldId="1623"/>
        </pc:sldMkLst>
        <pc:spChg chg="mod">
          <ac:chgData name="Julie Turner" userId="S::julie.turner_sympraxisconsulting.com#ext#@microsoft.onmicrosoft.com::51f00042-4c48-4111-9ee4-670ef2fc7d0e" providerId="AD" clId="Web-{127F5622-893B-4D6D-A50E-1068329049B0}" dt="2022-05-19T12:18:47.304" v="76"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85CE183F-26BE-4FA9-AB81-9D21A8335444}"/>
    <pc:docChg chg="modSld">
      <pc:chgData name="David Warner" userId="S::david_dwarnerii.com#ext#@microsoft.onmicrosoft.com::acafcf14-4098-4a83-9425-e73571277a06" providerId="AD" clId="Web-{85CE183F-26BE-4FA9-AB81-9D21A8335444}" dt="2021-10-20T00:09:36.522" v="112" actId="20577"/>
      <pc:docMkLst>
        <pc:docMk/>
      </pc:docMkLst>
      <pc:sldChg chg="modSp">
        <pc:chgData name="David Warner" userId="S::david_dwarnerii.com#ext#@microsoft.onmicrosoft.com::acafcf14-4098-4a83-9425-e73571277a06" providerId="AD" clId="Web-{85CE183F-26BE-4FA9-AB81-9D21A8335444}" dt="2021-10-20T00:09:36.522" v="112" actId="20577"/>
        <pc:sldMkLst>
          <pc:docMk/>
          <pc:sldMk cId="915949081" sldId="2134805595"/>
        </pc:sldMkLst>
        <pc:spChg chg="mod">
          <ac:chgData name="David Warner" userId="S::david_dwarnerii.com#ext#@microsoft.onmicrosoft.com::acafcf14-4098-4a83-9425-e73571277a06" providerId="AD" clId="Web-{85CE183F-26BE-4FA9-AB81-9D21A8335444}" dt="2021-10-20T00:09:36.522" v="112" actId="20577"/>
          <ac:spMkLst>
            <pc:docMk/>
            <pc:sldMk cId="915949081" sldId="2134805595"/>
            <ac:spMk id="20" creationId="{ABD6144F-BECD-4E13-B73E-06D3F8DC916F}"/>
          </ac:spMkLst>
        </pc:spChg>
      </pc:sldChg>
      <pc:sldChg chg="addSp delSp modSp">
        <pc:chgData name="David Warner" userId="S::david_dwarnerii.com#ext#@microsoft.onmicrosoft.com::acafcf14-4098-4a83-9425-e73571277a06" providerId="AD" clId="Web-{85CE183F-26BE-4FA9-AB81-9D21A8335444}" dt="2021-10-20T00:01:52.822" v="31" actId="20577"/>
        <pc:sldMkLst>
          <pc:docMk/>
          <pc:sldMk cId="1812315545" sldId="2134805597"/>
        </pc:sldMkLst>
        <pc:spChg chg="del">
          <ac:chgData name="David Warner" userId="S::david_dwarnerii.com#ext#@microsoft.onmicrosoft.com::acafcf14-4098-4a83-9425-e73571277a06" providerId="AD" clId="Web-{85CE183F-26BE-4FA9-AB81-9D21A8335444}" dt="2021-10-20T00:00:54.131" v="2"/>
          <ac:spMkLst>
            <pc:docMk/>
            <pc:sldMk cId="1812315545" sldId="2134805597"/>
            <ac:spMk id="2" creationId="{110696A0-F1BD-4D9D-B804-ED512781FD9E}"/>
          </ac:spMkLst>
        </pc:spChg>
        <pc:spChg chg="mod">
          <ac:chgData name="David Warner" userId="S::david_dwarnerii.com#ext#@microsoft.onmicrosoft.com::acafcf14-4098-4a83-9425-e73571277a06" providerId="AD" clId="Web-{85CE183F-26BE-4FA9-AB81-9D21A8335444}" dt="2021-10-20T00:01:52.822" v="31"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85CE183F-26BE-4FA9-AB81-9D21A8335444}" dt="2021-10-20T00:01:18.445" v="9"/>
          <ac:picMkLst>
            <pc:docMk/>
            <pc:sldMk cId="1812315545" sldId="2134805597"/>
            <ac:picMk id="3" creationId="{AABB4127-9DC0-408E-9FEE-6FF65D3D7DBA}"/>
          </ac:picMkLst>
        </pc:picChg>
        <pc:picChg chg="del">
          <ac:chgData name="David Warner" userId="S::david_dwarnerii.com#ext#@microsoft.onmicrosoft.com::acafcf14-4098-4a83-9425-e73571277a06" providerId="AD" clId="Web-{85CE183F-26BE-4FA9-AB81-9D21A8335444}" dt="2021-10-20T00:00:56.100" v="3"/>
          <ac:picMkLst>
            <pc:docMk/>
            <pc:sldMk cId="1812315545" sldId="2134805597"/>
            <ac:picMk id="5" creationId="{FBE76F52-1EED-4AA4-A062-AD973BA1756C}"/>
          </ac:picMkLst>
        </pc:picChg>
      </pc:sldChg>
      <pc:sldChg chg="addSp delSp modSp">
        <pc:chgData name="David Warner" userId="S::david_dwarnerii.com#ext#@microsoft.onmicrosoft.com::acafcf14-4098-4a83-9425-e73571277a06" providerId="AD" clId="Web-{85CE183F-26BE-4FA9-AB81-9D21A8335444}" dt="2021-10-20T00:07:53.250" v="89" actId="20577"/>
        <pc:sldMkLst>
          <pc:docMk/>
          <pc:sldMk cId="552078619" sldId="2134805598"/>
        </pc:sldMkLst>
        <pc:spChg chg="mod">
          <ac:chgData name="David Warner" userId="S::david_dwarnerii.com#ext#@microsoft.onmicrosoft.com::acafcf14-4098-4a83-9425-e73571277a06" providerId="AD" clId="Web-{85CE183F-26BE-4FA9-AB81-9D21A8335444}" dt="2021-10-20T00:07:53.250" v="89" actId="20577"/>
          <ac:spMkLst>
            <pc:docMk/>
            <pc:sldMk cId="552078619" sldId="2134805598"/>
            <ac:spMk id="13" creationId="{B8CC793B-C9E8-407C-A4A0-87D6E5167077}"/>
          </ac:spMkLst>
        </pc:spChg>
        <pc:picChg chg="add del mod">
          <ac:chgData name="David Warner" userId="S::david_dwarnerii.com#ext#@microsoft.onmicrosoft.com::acafcf14-4098-4a83-9425-e73571277a06" providerId="AD" clId="Web-{85CE183F-26BE-4FA9-AB81-9D21A8335444}" dt="2021-10-20T00:05:46.805" v="33"/>
          <ac:picMkLst>
            <pc:docMk/>
            <pc:sldMk cId="552078619" sldId="2134805598"/>
            <ac:picMk id="2" creationId="{37C920FE-68E9-4AF9-A2D2-5DE8C2B76625}"/>
          </ac:picMkLst>
        </pc:picChg>
        <pc:picChg chg="add mod">
          <ac:chgData name="David Warner" userId="S::david_dwarnerii.com#ext#@microsoft.onmicrosoft.com::acafcf14-4098-4a83-9425-e73571277a06" providerId="AD" clId="Web-{85CE183F-26BE-4FA9-AB81-9D21A8335444}" dt="2021-10-20T00:06:48.324" v="38" actId="1076"/>
          <ac:picMkLst>
            <pc:docMk/>
            <pc:sldMk cId="552078619" sldId="2134805598"/>
            <ac:picMk id="4" creationId="{B45AD09D-4A42-472D-B7AA-09E5B8FA0D5E}"/>
          </ac:picMkLst>
        </pc:picChg>
        <pc:picChg chg="add mod">
          <ac:chgData name="David Warner" userId="S::david_dwarnerii.com#ext#@microsoft.onmicrosoft.com::acafcf14-4098-4a83-9425-e73571277a06" providerId="AD" clId="Web-{85CE183F-26BE-4FA9-AB81-9D21A8335444}" dt="2021-10-20T00:07:00.091" v="41" actId="1076"/>
          <ac:picMkLst>
            <pc:docMk/>
            <pc:sldMk cId="552078619" sldId="2134805598"/>
            <ac:picMk id="5" creationId="{E5F309F3-5F31-4600-8E6D-E34DB11EF566}"/>
          </ac:picMkLst>
        </pc:picChg>
      </pc:sldChg>
    </pc:docChg>
  </pc:docChgLst>
  <pc:docChgLst>
    <pc:chgData name="Mikael Svenson" userId="965d4e6a-fd22-4d0b-8bb9-2315d7bb356c" providerId="ADAL" clId="{650821B5-DC82-4A1A-9070-3AEE649AE6B0}"/>
    <pc:docChg chg="custSel modSld">
      <pc:chgData name="Mikael Svenson" userId="965d4e6a-fd22-4d0b-8bb9-2315d7bb356c" providerId="ADAL" clId="{650821B5-DC82-4A1A-9070-3AEE649AE6B0}" dt="2021-09-09T07:02:28.446" v="51"/>
      <pc:docMkLst>
        <pc:docMk/>
      </pc:docMkLst>
      <pc:sldChg chg="delSp modSp mod">
        <pc:chgData name="Mikael Svenson" userId="965d4e6a-fd22-4d0b-8bb9-2315d7bb356c" providerId="ADAL" clId="{650821B5-DC82-4A1A-9070-3AEE649AE6B0}" dt="2021-09-09T07:02:28.446" v="51"/>
        <pc:sldMkLst>
          <pc:docMk/>
          <pc:sldMk cId="2925091645" sldId="2076136308"/>
        </pc:sldMkLst>
        <pc:spChg chg="mod">
          <ac:chgData name="Mikael Svenson" userId="965d4e6a-fd22-4d0b-8bb9-2315d7bb356c" providerId="ADAL" clId="{650821B5-DC82-4A1A-9070-3AEE649AE6B0}" dt="2021-09-09T07:02:28.446" v="51"/>
          <ac:spMkLst>
            <pc:docMk/>
            <pc:sldMk cId="2925091645" sldId="2076136308"/>
            <ac:spMk id="3" creationId="{CBDC9C38-872E-4048-96FE-C321FEF21EC1}"/>
          </ac:spMkLst>
        </pc:spChg>
        <pc:spChg chg="del mod">
          <ac:chgData name="Mikael Svenson" userId="965d4e6a-fd22-4d0b-8bb9-2315d7bb356c" providerId="ADAL" clId="{650821B5-DC82-4A1A-9070-3AEE649AE6B0}" dt="2021-09-09T07:01:53.729" v="1" actId="478"/>
          <ac:spMkLst>
            <pc:docMk/>
            <pc:sldMk cId="2925091645" sldId="2076136308"/>
            <ac:spMk id="5" creationId="{04686BA1-FFB2-4595-B40C-EF02910BDFBD}"/>
          </ac:spMkLst>
        </pc:spChg>
      </pc:sldChg>
    </pc:docChg>
  </pc:docChgLst>
  <pc:docChgLst>
    <pc:chgData name="David Warner" userId="S::david_dwarnerii.com#ext#@microsoft.onmicrosoft.com::acafcf14-4098-4a83-9425-e73571277a06" providerId="AD" clId="Web-{D3DCC28A-6498-423B-AB41-04011E283AB9}"/>
    <pc:docChg chg="modSld">
      <pc:chgData name="David Warner" userId="S::david_dwarnerii.com#ext#@microsoft.onmicrosoft.com::acafcf14-4098-4a83-9425-e73571277a06" providerId="AD" clId="Web-{D3DCC28A-6498-423B-AB41-04011E283AB9}" dt="2022-03-10T21:31:57.072" v="47"/>
      <pc:docMkLst>
        <pc:docMk/>
      </pc:docMkLst>
      <pc:sldChg chg="modSp">
        <pc:chgData name="David Warner" userId="S::david_dwarnerii.com#ext#@microsoft.onmicrosoft.com::acafcf14-4098-4a83-9425-e73571277a06" providerId="AD" clId="Web-{D3DCC28A-6498-423B-AB41-04011E283AB9}" dt="2022-03-10T21:24:19.965" v="10" actId="20577"/>
        <pc:sldMkLst>
          <pc:docMk/>
          <pc:sldMk cId="2967945684" sldId="277"/>
        </pc:sldMkLst>
        <pc:spChg chg="mod">
          <ac:chgData name="David Warner" userId="S::david_dwarnerii.com#ext#@microsoft.onmicrosoft.com::acafcf14-4098-4a83-9425-e73571277a06" providerId="AD" clId="Web-{D3DCC28A-6498-423B-AB41-04011E283AB9}" dt="2022-03-10T21:24:19.96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3DCC28A-6498-423B-AB41-04011E283AB9}" dt="2022-03-10T21:23:54.246" v="1" actId="20577"/>
        <pc:sldMkLst>
          <pc:docMk/>
          <pc:sldMk cId="287163252" sldId="1567"/>
        </pc:sldMkLst>
        <pc:spChg chg="mod">
          <ac:chgData name="David Warner" userId="S::david_dwarnerii.com#ext#@microsoft.onmicrosoft.com::acafcf14-4098-4a83-9425-e73571277a06" providerId="AD" clId="Web-{D3DCC28A-6498-423B-AB41-04011E283AB9}" dt="2022-03-10T21:23:54.246"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D3DCC28A-6498-423B-AB41-04011E283AB9}" dt="2022-03-10T21:24:34.341" v="16"/>
        <pc:sldMkLst>
          <pc:docMk/>
          <pc:sldMk cId="2877399898" sldId="1623"/>
        </pc:sldMkLst>
        <pc:spChg chg="add">
          <ac:chgData name="David Warner" userId="S::david_dwarnerii.com#ext#@microsoft.onmicrosoft.com::acafcf14-4098-4a83-9425-e73571277a06" providerId="AD" clId="Web-{D3DCC28A-6498-423B-AB41-04011E283AB9}" dt="2022-03-10T21:24:34.341" v="16"/>
          <ac:spMkLst>
            <pc:docMk/>
            <pc:sldMk cId="2877399898" sldId="1623"/>
            <ac:spMk id="138" creationId="{DD57B4EA-BC5D-4247-8817-88BC7ACC5053}"/>
          </ac:spMkLst>
        </pc:spChg>
      </pc:sldChg>
      <pc:sldChg chg="addSp">
        <pc:chgData name="David Warner" userId="S::david_dwarnerii.com#ext#@microsoft.onmicrosoft.com::acafcf14-4098-4a83-9425-e73571277a06" providerId="AD" clId="Web-{D3DCC28A-6498-423B-AB41-04011E283AB9}" dt="2022-03-10T21:24:32.435" v="15"/>
        <pc:sldMkLst>
          <pc:docMk/>
          <pc:sldMk cId="2253365439" sldId="1642"/>
        </pc:sldMkLst>
        <pc:spChg chg="add">
          <ac:chgData name="David Warner" userId="S::david_dwarnerii.com#ext#@microsoft.onmicrosoft.com::acafcf14-4098-4a83-9425-e73571277a06" providerId="AD" clId="Web-{D3DCC28A-6498-423B-AB41-04011E283AB9}" dt="2022-03-10T21:24:32.435" v="15"/>
          <ac:spMkLst>
            <pc:docMk/>
            <pc:sldMk cId="2253365439" sldId="1642"/>
            <ac:spMk id="4" creationId="{B9BC03C4-83A6-4338-A178-317E47946A26}"/>
          </ac:spMkLst>
        </pc:spChg>
      </pc:sldChg>
      <pc:sldChg chg="modSp">
        <pc:chgData name="David Warner" userId="S::david_dwarnerii.com#ext#@microsoft.onmicrosoft.com::acafcf14-4098-4a83-9425-e73571277a06" providerId="AD" clId="Web-{D3DCC28A-6498-423B-AB41-04011E283AB9}" dt="2022-03-10T21:31:57.072" v="47"/>
        <pc:sldMkLst>
          <pc:docMk/>
          <pc:sldMk cId="10702720" sldId="2079"/>
        </pc:sldMkLst>
        <pc:spChg chg="mod">
          <ac:chgData name="David Warner" userId="S::david_dwarnerii.com#ext#@microsoft.onmicrosoft.com::acafcf14-4098-4a83-9425-e73571277a06" providerId="AD" clId="Web-{D3DCC28A-6498-423B-AB41-04011E283AB9}" dt="2022-03-10T21:29:23.271" v="37"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3DCC28A-6498-423B-AB41-04011E283AB9}" dt="2022-03-10T21:31:57.072" v="47"/>
          <ac:picMkLst>
            <pc:docMk/>
            <pc:sldMk cId="10702720" sldId="2079"/>
            <ac:picMk id="11" creationId="{1969CEB2-97BE-4D53-B93F-16FBDB07A39C}"/>
          </ac:picMkLst>
        </pc:picChg>
      </pc:sldChg>
      <pc:sldChg chg="addSp">
        <pc:chgData name="David Warner" userId="S::david_dwarnerii.com#ext#@microsoft.onmicrosoft.com::acafcf14-4098-4a83-9425-e73571277a06" providerId="AD" clId="Web-{D3DCC28A-6498-423B-AB41-04011E283AB9}" dt="2022-03-10T21:24:30.606" v="14"/>
        <pc:sldMkLst>
          <pc:docMk/>
          <pc:sldMk cId="4037611923" sldId="3334"/>
        </pc:sldMkLst>
        <pc:spChg chg="add">
          <ac:chgData name="David Warner" userId="S::david_dwarnerii.com#ext#@microsoft.onmicrosoft.com::acafcf14-4098-4a83-9425-e73571277a06" providerId="AD" clId="Web-{D3DCC28A-6498-423B-AB41-04011E283AB9}" dt="2022-03-10T21:24:30.606" v="14"/>
          <ac:spMkLst>
            <pc:docMk/>
            <pc:sldMk cId="4037611923" sldId="3334"/>
            <ac:spMk id="4" creationId="{A23000B0-03E0-4BA9-82F3-6AF8E4176CD0}"/>
          </ac:spMkLst>
        </pc:spChg>
      </pc:sldChg>
      <pc:sldChg chg="modSp">
        <pc:chgData name="David Warner" userId="S::david_dwarnerii.com#ext#@microsoft.onmicrosoft.com::acafcf14-4098-4a83-9425-e73571277a06" providerId="AD" clId="Web-{D3DCC28A-6498-423B-AB41-04011E283AB9}" dt="2022-03-10T21:31:41.775" v="46"/>
        <pc:sldMkLst>
          <pc:docMk/>
          <pc:sldMk cId="778883926" sldId="2076136264"/>
        </pc:sldMkLst>
        <pc:spChg chg="mod">
          <ac:chgData name="David Warner" userId="S::david_dwarnerii.com#ext#@microsoft.onmicrosoft.com::acafcf14-4098-4a83-9425-e73571277a06" providerId="AD" clId="Web-{D3DCC28A-6498-423B-AB41-04011E283AB9}" dt="2022-03-10T21:30:07.600" v="4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3DCC28A-6498-423B-AB41-04011E283AB9}" dt="2022-03-10T21:31:05.195" v="4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D3DCC28A-6498-423B-AB41-04011E283AB9}" dt="2022-03-10T21:31:41.775" v="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D3DCC28A-6498-423B-AB41-04011E283AB9}" dt="2022-03-10T21:24:28.856" v="13"/>
        <pc:sldMkLst>
          <pc:docMk/>
          <pc:sldMk cId="2925091645" sldId="2076136308"/>
        </pc:sldMkLst>
        <pc:spChg chg="add">
          <ac:chgData name="David Warner" userId="S::david_dwarnerii.com#ext#@microsoft.onmicrosoft.com::acafcf14-4098-4a83-9425-e73571277a06" providerId="AD" clId="Web-{D3DCC28A-6498-423B-AB41-04011E283AB9}" dt="2022-03-10T21:24:28.856" v="13"/>
          <ac:spMkLst>
            <pc:docMk/>
            <pc:sldMk cId="2925091645" sldId="2076136308"/>
            <ac:spMk id="20" creationId="{3552C774-1CE2-49D6-AFAD-D0283D150A74}"/>
          </ac:spMkLst>
        </pc:spChg>
      </pc:sldChg>
      <pc:sldChg chg="addSp">
        <pc:chgData name="David Warner" userId="S::david_dwarnerii.com#ext#@microsoft.onmicrosoft.com::acafcf14-4098-4a83-9425-e73571277a06" providerId="AD" clId="Web-{D3DCC28A-6498-423B-AB41-04011E283AB9}" dt="2022-03-10T21:24:42.763" v="21"/>
        <pc:sldMkLst>
          <pc:docMk/>
          <pc:sldMk cId="1964942243" sldId="2076137768"/>
        </pc:sldMkLst>
        <pc:spChg chg="add">
          <ac:chgData name="David Warner" userId="S::david_dwarnerii.com#ext#@microsoft.onmicrosoft.com::acafcf14-4098-4a83-9425-e73571277a06" providerId="AD" clId="Web-{D3DCC28A-6498-423B-AB41-04011E283AB9}" dt="2022-03-10T21:24:42.763" v="21"/>
          <ac:spMkLst>
            <pc:docMk/>
            <pc:sldMk cId="1964942243" sldId="2076137768"/>
            <ac:spMk id="3" creationId="{C4FEA184-2FD3-468E-8C11-B031F412181D}"/>
          </ac:spMkLst>
        </pc:spChg>
      </pc:sldChg>
      <pc:sldChg chg="addSp">
        <pc:chgData name="David Warner" userId="S::david_dwarnerii.com#ext#@microsoft.onmicrosoft.com::acafcf14-4098-4a83-9425-e73571277a06" providerId="AD" clId="Web-{D3DCC28A-6498-423B-AB41-04011E283AB9}" dt="2022-03-10T21:24:38.357" v="19"/>
        <pc:sldMkLst>
          <pc:docMk/>
          <pc:sldMk cId="1876898821" sldId="2076137837"/>
        </pc:sldMkLst>
        <pc:spChg chg="add">
          <ac:chgData name="David Warner" userId="S::david_dwarnerii.com#ext#@microsoft.onmicrosoft.com::acafcf14-4098-4a83-9425-e73571277a06" providerId="AD" clId="Web-{D3DCC28A-6498-423B-AB41-04011E283AB9}" dt="2022-03-10T21:24:38.357" v="19"/>
          <ac:spMkLst>
            <pc:docMk/>
            <pc:sldMk cId="1876898821" sldId="2076137837"/>
            <ac:spMk id="7" creationId="{670507C6-938A-4953-842F-5D34A86BD233}"/>
          </ac:spMkLst>
        </pc:spChg>
      </pc:sldChg>
      <pc:sldChg chg="addSp">
        <pc:chgData name="David Warner" userId="S::david_dwarnerii.com#ext#@microsoft.onmicrosoft.com::acafcf14-4098-4a83-9425-e73571277a06" providerId="AD" clId="Web-{D3DCC28A-6498-423B-AB41-04011E283AB9}" dt="2022-03-10T21:24:40.435" v="20"/>
        <pc:sldMkLst>
          <pc:docMk/>
          <pc:sldMk cId="1812315545" sldId="2134805597"/>
        </pc:sldMkLst>
        <pc:spChg chg="add">
          <ac:chgData name="David Warner" userId="S::david_dwarnerii.com#ext#@microsoft.onmicrosoft.com::acafcf14-4098-4a83-9425-e73571277a06" providerId="AD" clId="Web-{D3DCC28A-6498-423B-AB41-04011E283AB9}" dt="2022-03-10T21:24:40.435" v="20"/>
          <ac:spMkLst>
            <pc:docMk/>
            <pc:sldMk cId="1812315545" sldId="2134805597"/>
            <ac:spMk id="2" creationId="{EA8B178A-B1C3-41AB-B249-D85C7D36F315}"/>
          </ac:spMkLst>
        </pc:spChg>
      </pc:sldChg>
      <pc:sldChg chg="addSp">
        <pc:chgData name="David Warner" userId="S::david_dwarnerii.com#ext#@microsoft.onmicrosoft.com::acafcf14-4098-4a83-9425-e73571277a06" providerId="AD" clId="Web-{D3DCC28A-6498-423B-AB41-04011E283AB9}" dt="2022-03-10T21:24:26.216" v="12"/>
        <pc:sldMkLst>
          <pc:docMk/>
          <pc:sldMk cId="154491924" sldId="2134805599"/>
        </pc:sldMkLst>
        <pc:spChg chg="add">
          <ac:chgData name="David Warner" userId="S::david_dwarnerii.com#ext#@microsoft.onmicrosoft.com::acafcf14-4098-4a83-9425-e73571277a06" providerId="AD" clId="Web-{D3DCC28A-6498-423B-AB41-04011E283AB9}" dt="2022-03-10T21:24:26.216" v="12"/>
          <ac:spMkLst>
            <pc:docMk/>
            <pc:sldMk cId="154491924" sldId="2134805599"/>
            <ac:spMk id="4" creationId="{B1CC3F09-2410-40A5-9DDB-956A1F7192F2}"/>
          </ac:spMkLst>
        </pc:spChg>
      </pc:sldChg>
      <pc:sldChg chg="addSp">
        <pc:chgData name="David Warner" userId="S::david_dwarnerii.com#ext#@microsoft.onmicrosoft.com::acafcf14-4098-4a83-9425-e73571277a06" providerId="AD" clId="Web-{D3DCC28A-6498-423B-AB41-04011E283AB9}" dt="2022-03-10T21:24:36.919" v="18"/>
        <pc:sldMkLst>
          <pc:docMk/>
          <pc:sldMk cId="837812005" sldId="2134805600"/>
        </pc:sldMkLst>
        <pc:spChg chg="add">
          <ac:chgData name="David Warner" userId="S::david_dwarnerii.com#ext#@microsoft.onmicrosoft.com::acafcf14-4098-4a83-9425-e73571277a06" providerId="AD" clId="Web-{D3DCC28A-6498-423B-AB41-04011E283AB9}" dt="2022-03-10T21:24:36.919" v="18"/>
          <ac:spMkLst>
            <pc:docMk/>
            <pc:sldMk cId="837812005" sldId="2134805600"/>
            <ac:spMk id="2" creationId="{9C8431A5-189B-4EF7-9CFB-CE271E0AFFFE}"/>
          </ac:spMkLst>
        </pc:spChg>
      </pc:sldChg>
      <pc:sldChg chg="mod modShow">
        <pc:chgData name="David Warner" userId="S::david_dwarnerii.com#ext#@microsoft.onmicrosoft.com::acafcf14-4098-4a83-9425-e73571277a06" providerId="AD" clId="Web-{D3DCC28A-6498-423B-AB41-04011E283AB9}" dt="2022-03-10T21:24:25.622" v="11"/>
        <pc:sldMkLst>
          <pc:docMk/>
          <pc:sldMk cId="3743370006" sldId="2134805602"/>
        </pc:sldMkLst>
      </pc:sldChg>
      <pc:sldChg chg="addSp">
        <pc:chgData name="David Warner" userId="S::david_dwarnerii.com#ext#@microsoft.onmicrosoft.com::acafcf14-4098-4a83-9425-e73571277a06" providerId="AD" clId="Web-{D3DCC28A-6498-423B-AB41-04011E283AB9}" dt="2022-03-10T21:24:35.966" v="17"/>
        <pc:sldMkLst>
          <pc:docMk/>
          <pc:sldMk cId="3452186815" sldId="2134805611"/>
        </pc:sldMkLst>
        <pc:spChg chg="add">
          <ac:chgData name="David Warner" userId="S::david_dwarnerii.com#ext#@microsoft.onmicrosoft.com::acafcf14-4098-4a83-9425-e73571277a06" providerId="AD" clId="Web-{D3DCC28A-6498-423B-AB41-04011E283AB9}" dt="2022-03-10T21:24:35.966" v="17"/>
          <ac:spMkLst>
            <pc:docMk/>
            <pc:sldMk cId="3452186815" sldId="2134805611"/>
            <ac:spMk id="3" creationId="{F5DB4640-231C-46CC-BFE5-6FDE4F66A5B9}"/>
          </ac:spMkLst>
        </pc:spChg>
      </pc:sldChg>
    </pc:docChg>
  </pc:docChgLst>
  <pc:docChgLst>
    <pc:chgData name="David Warner" userId="S::david_dwarnerii.com#ext#@microsoft.onmicrosoft.com::acafcf14-4098-4a83-9425-e73571277a06" providerId="AD" clId="Web-{E432BE4E-CFE9-4242-BB16-28EC3E0957D1}"/>
    <pc:docChg chg="modSld">
      <pc:chgData name="David Warner" userId="S::david_dwarnerii.com#ext#@microsoft.onmicrosoft.com::acafcf14-4098-4a83-9425-e73571277a06" providerId="AD" clId="Web-{E432BE4E-CFE9-4242-BB16-28EC3E0957D1}" dt="2021-09-21T22:38:03.284" v="19" actId="1076"/>
      <pc:docMkLst>
        <pc:docMk/>
      </pc:docMkLst>
      <pc:sldChg chg="addSp delSp modSp">
        <pc:chgData name="David Warner" userId="S::david_dwarnerii.com#ext#@microsoft.onmicrosoft.com::acafcf14-4098-4a83-9425-e73571277a06" providerId="AD" clId="Web-{E432BE4E-CFE9-4242-BB16-28EC3E0957D1}" dt="2021-09-21T22:37:29.298" v="16"/>
        <pc:sldMkLst>
          <pc:docMk/>
          <pc:sldMk cId="357588276" sldId="2076136388"/>
        </pc:sldMkLst>
        <pc:spChg chg="del">
          <ac:chgData name="David Warner" userId="S::david_dwarnerii.com#ext#@microsoft.onmicrosoft.com::acafcf14-4098-4a83-9425-e73571277a06" providerId="AD" clId="Web-{E432BE4E-CFE9-4242-BB16-28EC3E0957D1}" dt="2021-09-21T22:34:56.743" v="0"/>
          <ac:spMkLst>
            <pc:docMk/>
            <pc:sldMk cId="357588276" sldId="2076136388"/>
            <ac:spMk id="2" creationId="{B22FE348-24FF-4D37-B232-D93E9098EB12}"/>
          </ac:spMkLst>
        </pc:spChg>
        <pc:spChg chg="mod">
          <ac:chgData name="David Warner" userId="S::david_dwarnerii.com#ext#@microsoft.onmicrosoft.com::acafcf14-4098-4a83-9425-e73571277a06" providerId="AD" clId="Web-{E432BE4E-CFE9-4242-BB16-28EC3E0957D1}" dt="2021-09-21T22:36:28.013" v="8" actId="20577"/>
          <ac:spMkLst>
            <pc:docMk/>
            <pc:sldMk cId="357588276" sldId="2076136388"/>
            <ac:spMk id="10" creationId="{16E1CB8C-122B-4C5A-8724-D74AEC2B5DEC}"/>
          </ac:spMkLst>
        </pc:spChg>
        <pc:spChg chg="mod">
          <ac:chgData name="David Warner" userId="S::david_dwarnerii.com#ext#@microsoft.onmicrosoft.com::acafcf14-4098-4a83-9425-e73571277a06" providerId="AD" clId="Web-{E432BE4E-CFE9-4242-BB16-28EC3E0957D1}" dt="2021-09-21T22:36:42.545" v="9" actId="1076"/>
          <ac:spMkLst>
            <pc:docMk/>
            <pc:sldMk cId="357588276" sldId="2076136388"/>
            <ac:spMk id="12" creationId="{58BAD4F2-FCCB-46F6-A78E-93E8E8A16346}"/>
          </ac:spMkLst>
        </pc:spChg>
        <pc:picChg chg="del">
          <ac:chgData name="David Warner" userId="S::david_dwarnerii.com#ext#@microsoft.onmicrosoft.com::acafcf14-4098-4a83-9425-e73571277a06" providerId="AD" clId="Web-{E432BE4E-CFE9-4242-BB16-28EC3E0957D1}" dt="2021-09-21T22:37:09.891" v="10"/>
          <ac:picMkLst>
            <pc:docMk/>
            <pc:sldMk cId="357588276" sldId="2076136388"/>
            <ac:picMk id="3" creationId="{6E3EDA63-7181-4470-8A25-C0A25198CA8C}"/>
          </ac:picMkLst>
        </pc:picChg>
        <pc:picChg chg="add mod modCrop">
          <ac:chgData name="David Warner" userId="S::david_dwarnerii.com#ext#@microsoft.onmicrosoft.com::acafcf14-4098-4a83-9425-e73571277a06" providerId="AD" clId="Web-{E432BE4E-CFE9-4242-BB16-28EC3E0957D1}" dt="2021-09-21T22:37:29.298" v="16"/>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E432BE4E-CFE9-4242-BB16-28EC3E0957D1}" dt="2021-09-21T22:38:03.284" v="19" actId="1076"/>
        <pc:sldMkLst>
          <pc:docMk/>
          <pc:sldMk cId="93809026" sldId="2076137694"/>
        </pc:sldMkLst>
        <pc:spChg chg="mod">
          <ac:chgData name="David Warner" userId="S::david_dwarnerii.com#ext#@microsoft.onmicrosoft.com::acafcf14-4098-4a83-9425-e73571277a06" providerId="AD" clId="Web-{E432BE4E-CFE9-4242-BB16-28EC3E0957D1}" dt="2021-09-21T22:38:03.284" v="19" actId="1076"/>
          <ac:spMkLst>
            <pc:docMk/>
            <pc:sldMk cId="93809026" sldId="2076137694"/>
            <ac:spMk id="11" creationId="{A909E11A-919D-477F-BD43-8EAF2417F6C9}"/>
          </ac:spMkLst>
        </pc:spChg>
        <pc:spChg chg="mod">
          <ac:chgData name="David Warner" userId="S::david_dwarnerii.com#ext#@microsoft.onmicrosoft.com::acafcf14-4098-4a83-9425-e73571277a06" providerId="AD" clId="Web-{E432BE4E-CFE9-4242-BB16-28EC3E0957D1}" dt="2021-09-21T22:37:58.784" v="18" actId="20577"/>
          <ac:spMkLst>
            <pc:docMk/>
            <pc:sldMk cId="93809026" sldId="2076137694"/>
            <ac:spMk id="19" creationId="{B96EE522-6672-435D-A47F-0B904BCE8C3A}"/>
          </ac:spMkLst>
        </pc:spChg>
      </pc:sldChg>
    </pc:docChg>
  </pc:docChgLst>
  <pc:docChgLst>
    <pc:chgData name="David Warner" userId="S::david_dwarnerii.com#ext#@microsoft.onmicrosoft.com::acafcf14-4098-4a83-9425-e73571277a06" providerId="AD" clId="Web-{EE2ABAA0-E165-453B-A9CD-3326817B6B4B}"/>
    <pc:docChg chg="modSld">
      <pc:chgData name="David Warner" userId="S::david_dwarnerii.com#ext#@microsoft.onmicrosoft.com::acafcf14-4098-4a83-9425-e73571277a06" providerId="AD" clId="Web-{EE2ABAA0-E165-453B-A9CD-3326817B6B4B}" dt="2022-04-07T13:02:56.234" v="0"/>
      <pc:docMkLst>
        <pc:docMk/>
      </pc:docMkLst>
      <pc:sldChg chg="mod modShow">
        <pc:chgData name="David Warner" userId="S::david_dwarnerii.com#ext#@microsoft.onmicrosoft.com::acafcf14-4098-4a83-9425-e73571277a06" providerId="AD" clId="Web-{EE2ABAA0-E165-453B-A9CD-3326817B6B4B}" dt="2022-04-07T13:02:56.234" v="0"/>
        <pc:sldMkLst>
          <pc:docMk/>
          <pc:sldMk cId="3743370006" sldId="2134805602"/>
        </pc:sldMkLst>
      </pc:sldChg>
    </pc:docChg>
  </pc:docChgLst>
  <pc:docChgLst>
    <pc:chgData name="David Warner" userId="S::david_dwarnerii.com#ext#@microsoft.onmicrosoft.com::acafcf14-4098-4a83-9425-e73571277a06" providerId="AD" clId="Web-{7BAE3ACB-2411-4079-AB19-3A823541573A}"/>
    <pc:docChg chg="modSld">
      <pc:chgData name="David Warner" userId="S::david_dwarnerii.com#ext#@microsoft.onmicrosoft.com::acafcf14-4098-4a83-9425-e73571277a06" providerId="AD" clId="Web-{7BAE3ACB-2411-4079-AB19-3A823541573A}" dt="2021-12-02T14:13:50.351" v="0" actId="20577"/>
      <pc:docMkLst>
        <pc:docMk/>
      </pc:docMkLst>
      <pc:sldChg chg="modSp">
        <pc:chgData name="David Warner" userId="S::david_dwarnerii.com#ext#@microsoft.onmicrosoft.com::acafcf14-4098-4a83-9425-e73571277a06" providerId="AD" clId="Web-{7BAE3ACB-2411-4079-AB19-3A823541573A}" dt="2021-12-02T14:13:50.351" v="0" actId="20577"/>
        <pc:sldMkLst>
          <pc:docMk/>
          <pc:sldMk cId="1812315545" sldId="2134805597"/>
        </pc:sldMkLst>
        <pc:spChg chg="mod">
          <ac:chgData name="David Warner" userId="S::david_dwarnerii.com#ext#@microsoft.onmicrosoft.com::acafcf14-4098-4a83-9425-e73571277a06" providerId="AD" clId="Web-{7BAE3ACB-2411-4079-AB19-3A823541573A}" dt="2021-12-02T14:13:50.351" v="0"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33F69551-3466-4B47-BC4B-5EB1979F88D0}"/>
    <pc:docChg chg="delSld modSld modSection">
      <pc:chgData name="David Warner" userId="S::david_dwarnerii.com#ext#@microsoft.onmicrosoft.com::acafcf14-4098-4a83-9425-e73571277a06" providerId="AD" clId="Web-{33F69551-3466-4B47-BC4B-5EB1979F88D0}" dt="2021-09-03T14:24:38.091" v="205" actId="20577"/>
      <pc:docMkLst>
        <pc:docMk/>
      </pc:docMkLst>
      <pc:sldChg chg="modSp">
        <pc:chgData name="David Warner" userId="S::david_dwarnerii.com#ext#@microsoft.onmicrosoft.com::acafcf14-4098-4a83-9425-e73571277a06" providerId="AD" clId="Web-{33F69551-3466-4B47-BC4B-5EB1979F88D0}" dt="2021-09-03T14:10:57.374" v="10" actId="20577"/>
        <pc:sldMkLst>
          <pc:docMk/>
          <pc:sldMk cId="2967945684" sldId="277"/>
        </pc:sldMkLst>
        <pc:spChg chg="mod">
          <ac:chgData name="David Warner" userId="S::david_dwarnerii.com#ext#@microsoft.onmicrosoft.com::acafcf14-4098-4a83-9425-e73571277a06" providerId="AD" clId="Web-{33F69551-3466-4B47-BC4B-5EB1979F88D0}" dt="2021-09-03T14:10:57.374"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3F69551-3466-4B47-BC4B-5EB1979F88D0}" dt="2021-09-03T14:10:34.452" v="3" actId="20577"/>
        <pc:sldMkLst>
          <pc:docMk/>
          <pc:sldMk cId="287163252" sldId="1567"/>
        </pc:sldMkLst>
        <pc:spChg chg="mod">
          <ac:chgData name="David Warner" userId="S::david_dwarnerii.com#ext#@microsoft.onmicrosoft.com::acafcf14-4098-4a83-9425-e73571277a06" providerId="AD" clId="Web-{33F69551-3466-4B47-BC4B-5EB1979F88D0}" dt="2021-09-03T14:10:34.452" v="3" actId="20577"/>
          <ac:spMkLst>
            <pc:docMk/>
            <pc:sldMk cId="287163252" sldId="1567"/>
            <ac:spMk id="8" creationId="{00000000-0000-0000-0000-000000000000}"/>
          </ac:spMkLst>
        </pc:spChg>
      </pc:sldChg>
      <pc:sldChg chg="addSp delSp modSp addAnim modAnim">
        <pc:chgData name="David Warner" userId="S::david_dwarnerii.com#ext#@microsoft.onmicrosoft.com::acafcf14-4098-4a83-9425-e73571277a06" providerId="AD" clId="Web-{33F69551-3466-4B47-BC4B-5EB1979F88D0}" dt="2021-09-03T14:24:38.091" v="205" actId="20577"/>
        <pc:sldMkLst>
          <pc:docMk/>
          <pc:sldMk cId="3643985423" sldId="1596"/>
        </pc:sldMkLst>
        <pc:spChg chg="add del">
          <ac:chgData name="David Warner" userId="S::david_dwarnerii.com#ext#@microsoft.onmicrosoft.com::acafcf14-4098-4a83-9425-e73571277a06" providerId="AD" clId="Web-{33F69551-3466-4B47-BC4B-5EB1979F88D0}" dt="2021-09-03T14:22:31.728" v="199"/>
          <ac:spMkLst>
            <pc:docMk/>
            <pc:sldMk cId="3643985423" sldId="1596"/>
            <ac:spMk id="2" creationId="{661BED2B-8EF4-4BF9-9813-1CA9A995F362}"/>
          </ac:spMkLst>
        </pc:spChg>
        <pc:spChg chg="add del">
          <ac:chgData name="David Warner" userId="S::david_dwarnerii.com#ext#@microsoft.onmicrosoft.com::acafcf14-4098-4a83-9425-e73571277a06" providerId="AD" clId="Web-{33F69551-3466-4B47-BC4B-5EB1979F88D0}" dt="2021-09-03T14:22:29.556" v="198"/>
          <ac:spMkLst>
            <pc:docMk/>
            <pc:sldMk cId="3643985423" sldId="1596"/>
            <ac:spMk id="4" creationId="{6F42A486-DD34-4808-8846-7AD876D9CBC9}"/>
          </ac:spMkLst>
        </pc:spChg>
        <pc:spChg chg="ord">
          <ac:chgData name="David Warner" userId="S::david_dwarnerii.com#ext#@microsoft.onmicrosoft.com::acafcf14-4098-4a83-9425-e73571277a06" providerId="AD" clId="Web-{33F69551-3466-4B47-BC4B-5EB1979F88D0}" dt="2021-09-03T14:22:13.775" v="197"/>
          <ac:spMkLst>
            <pc:docMk/>
            <pc:sldMk cId="3643985423" sldId="1596"/>
            <ac:spMk id="9" creationId="{465D1878-D027-41B8-9CB6-29CCEA5C5068}"/>
          </ac:spMkLst>
        </pc:spChg>
        <pc:spChg chg="add del">
          <ac:chgData name="David Warner" userId="S::david_dwarnerii.com#ext#@microsoft.onmicrosoft.com::acafcf14-4098-4a83-9425-e73571277a06" providerId="AD" clId="Web-{33F69551-3466-4B47-BC4B-5EB1979F88D0}" dt="2021-09-03T14:22:03.977" v="196"/>
          <ac:spMkLst>
            <pc:docMk/>
            <pc:sldMk cId="3643985423" sldId="1596"/>
            <ac:spMk id="21" creationId="{A9218E92-AC29-440F-AC78-304ECBE65EAC}"/>
          </ac:spMkLst>
        </pc:spChg>
        <pc:spChg chg="add mod">
          <ac:chgData name="David Warner" userId="S::david_dwarnerii.com#ext#@microsoft.onmicrosoft.com::acafcf14-4098-4a83-9425-e73571277a06" providerId="AD" clId="Web-{33F69551-3466-4B47-BC4B-5EB1979F88D0}" dt="2021-09-03T14:24:38.091" v="205" actId="20577"/>
          <ac:spMkLst>
            <pc:docMk/>
            <pc:sldMk cId="3643985423" sldId="1596"/>
            <ac:spMk id="22" creationId="{FBDE938A-A5AA-400B-9868-3C1F79C721EC}"/>
          </ac:spMkLst>
        </pc:spChg>
      </pc:sldChg>
      <pc:sldChg chg="addSp">
        <pc:chgData name="David Warner" userId="S::david_dwarnerii.com#ext#@microsoft.onmicrosoft.com::acafcf14-4098-4a83-9425-e73571277a06" providerId="AD" clId="Web-{33F69551-3466-4B47-BC4B-5EB1979F88D0}" dt="2021-09-03T14:20:08.880" v="184"/>
        <pc:sldMkLst>
          <pc:docMk/>
          <pc:sldMk cId="2877399898" sldId="1623"/>
        </pc:sldMkLst>
        <pc:spChg chg="add">
          <ac:chgData name="David Warner" userId="S::david_dwarnerii.com#ext#@microsoft.onmicrosoft.com::acafcf14-4098-4a83-9425-e73571277a06" providerId="AD" clId="Web-{33F69551-3466-4B47-BC4B-5EB1979F88D0}" dt="2021-09-03T14:20:08.880" v="184"/>
          <ac:spMkLst>
            <pc:docMk/>
            <pc:sldMk cId="2877399898" sldId="1623"/>
            <ac:spMk id="138" creationId="{371DAFF4-623A-4C4E-8AB7-F937ECD4C47B}"/>
          </ac:spMkLst>
        </pc:spChg>
      </pc:sldChg>
      <pc:sldChg chg="addSp">
        <pc:chgData name="David Warner" userId="S::david_dwarnerii.com#ext#@microsoft.onmicrosoft.com::acafcf14-4098-4a83-9425-e73571277a06" providerId="AD" clId="Web-{33F69551-3466-4B47-BC4B-5EB1979F88D0}" dt="2021-09-03T14:20:09.958" v="185"/>
        <pc:sldMkLst>
          <pc:docMk/>
          <pc:sldMk cId="2253365439" sldId="1642"/>
        </pc:sldMkLst>
        <pc:spChg chg="add">
          <ac:chgData name="David Warner" userId="S::david_dwarnerii.com#ext#@microsoft.onmicrosoft.com::acafcf14-4098-4a83-9425-e73571277a06" providerId="AD" clId="Web-{33F69551-3466-4B47-BC4B-5EB1979F88D0}" dt="2021-09-03T14:20:09.958" v="185"/>
          <ac:spMkLst>
            <pc:docMk/>
            <pc:sldMk cId="2253365439" sldId="1642"/>
            <ac:spMk id="4" creationId="{B790AEE1-2E84-4C8D-AE55-89EB3384F4F3}"/>
          </ac:spMkLst>
        </pc:spChg>
      </pc:sldChg>
      <pc:sldChg chg="addSp modSp">
        <pc:chgData name="David Warner" userId="S::david_dwarnerii.com#ext#@microsoft.onmicrosoft.com::acafcf14-4098-4a83-9425-e73571277a06" providerId="AD" clId="Web-{33F69551-3466-4B47-BC4B-5EB1979F88D0}" dt="2021-09-03T14:17:03.859" v="99"/>
        <pc:sldMkLst>
          <pc:docMk/>
          <pc:sldMk cId="10702720" sldId="2079"/>
        </pc:sldMkLst>
        <pc:spChg chg="mod">
          <ac:chgData name="David Warner" userId="S::david_dwarnerii.com#ext#@microsoft.onmicrosoft.com::acafcf14-4098-4a83-9425-e73571277a06" providerId="AD" clId="Web-{33F69551-3466-4B47-BC4B-5EB1979F88D0}" dt="2021-09-03T14:12:35.411" v="50" actId="1076"/>
          <ac:spMkLst>
            <pc:docMk/>
            <pc:sldMk cId="10702720" sldId="2079"/>
            <ac:spMk id="7" creationId="{00000000-0000-0000-0000-000000000000}"/>
          </ac:spMkLst>
        </pc:spChg>
        <pc:spChg chg="mod">
          <ac:chgData name="David Warner" userId="S::david_dwarnerii.com#ext#@microsoft.onmicrosoft.com::acafcf14-4098-4a83-9425-e73571277a06" providerId="AD" clId="Web-{33F69551-3466-4B47-BC4B-5EB1979F88D0}" dt="2021-09-03T14:16:00.527" v="96"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33F69551-3466-4B47-BC4B-5EB1979F88D0}" dt="2021-09-03T14:16:48.138" v="97"/>
          <ac:picMkLst>
            <pc:docMk/>
            <pc:sldMk cId="10702720" sldId="2079"/>
            <ac:picMk id="2" creationId="{619630DA-55FA-465E-83F2-A89A5DE2BB6A}"/>
          </ac:picMkLst>
        </pc:picChg>
        <pc:picChg chg="add mod">
          <ac:chgData name="David Warner" userId="S::david_dwarnerii.com#ext#@microsoft.onmicrosoft.com::acafcf14-4098-4a83-9425-e73571277a06" providerId="AD" clId="Web-{33F69551-3466-4B47-BC4B-5EB1979F88D0}" dt="2021-09-03T14:16:57.171" v="98"/>
          <ac:picMkLst>
            <pc:docMk/>
            <pc:sldMk cId="10702720" sldId="2079"/>
            <ac:picMk id="10" creationId="{950B7BCA-FEB3-49BF-824B-BCF932B29A53}"/>
          </ac:picMkLst>
        </pc:picChg>
        <pc:picChg chg="add mod">
          <ac:chgData name="David Warner" userId="S::david_dwarnerii.com#ext#@microsoft.onmicrosoft.com::acafcf14-4098-4a83-9425-e73571277a06" providerId="AD" clId="Web-{33F69551-3466-4B47-BC4B-5EB1979F88D0}" dt="2021-09-03T14:17:03.859"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33F69551-3466-4B47-BC4B-5EB1979F88D0}" dt="2021-09-03T14:20:11.693" v="186"/>
        <pc:sldMkLst>
          <pc:docMk/>
          <pc:sldMk cId="4037611923" sldId="3334"/>
        </pc:sldMkLst>
        <pc:spChg chg="add">
          <ac:chgData name="David Warner" userId="S::david_dwarnerii.com#ext#@microsoft.onmicrosoft.com::acafcf14-4098-4a83-9425-e73571277a06" providerId="AD" clId="Web-{33F69551-3466-4B47-BC4B-5EB1979F88D0}" dt="2021-09-03T14:20:11.693" v="186"/>
          <ac:spMkLst>
            <pc:docMk/>
            <pc:sldMk cId="4037611923" sldId="3334"/>
            <ac:spMk id="4" creationId="{3E393F0F-DF01-4DFC-9918-749A0CE2585F}"/>
          </ac:spMkLst>
        </pc:spChg>
      </pc:sldChg>
      <pc:sldChg chg="modSp">
        <pc:chgData name="David Warner" userId="S::david_dwarnerii.com#ext#@microsoft.onmicrosoft.com::acafcf14-4098-4a83-9425-e73571277a06" providerId="AD" clId="Web-{33F69551-3466-4B47-BC4B-5EB1979F88D0}" dt="2021-09-03T14:19:58.755" v="182" actId="1076"/>
        <pc:sldMkLst>
          <pc:docMk/>
          <pc:sldMk cId="1805818155" sldId="3338"/>
        </pc:sldMkLst>
        <pc:spChg chg="mod">
          <ac:chgData name="David Warner" userId="S::david_dwarnerii.com#ext#@microsoft.onmicrosoft.com::acafcf14-4098-4a83-9425-e73571277a06" providerId="AD" clId="Web-{33F69551-3466-4B47-BC4B-5EB1979F88D0}" dt="2021-09-03T14:19:58.755" v="182" actId="1076"/>
          <ac:spMkLst>
            <pc:docMk/>
            <pc:sldMk cId="1805818155" sldId="3338"/>
            <ac:spMk id="19" creationId="{F2E4706A-110D-4A35-AC7A-4259BFAF4B45}"/>
          </ac:spMkLst>
        </pc:spChg>
      </pc:sldChg>
      <pc:sldChg chg="addSp modSp">
        <pc:chgData name="David Warner" userId="S::david_dwarnerii.com#ext#@microsoft.onmicrosoft.com::acafcf14-4098-4a83-9425-e73571277a06" providerId="AD" clId="Web-{33F69551-3466-4B47-BC4B-5EB1979F88D0}" dt="2021-09-03T14:19:46.051" v="181"/>
        <pc:sldMkLst>
          <pc:docMk/>
          <pc:sldMk cId="778883926" sldId="2076136264"/>
        </pc:sldMkLst>
        <pc:spChg chg="mod">
          <ac:chgData name="David Warner" userId="S::david_dwarnerii.com#ext#@microsoft.onmicrosoft.com::acafcf14-4098-4a83-9425-e73571277a06" providerId="AD" clId="Web-{33F69551-3466-4B47-BC4B-5EB1979F88D0}" dt="2021-09-03T14:19:32.942" v="178"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33F69551-3466-4B47-BC4B-5EB1979F88D0}" dt="2021-09-03T14:19:20.988" v="175"/>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33F69551-3466-4B47-BC4B-5EB1979F88D0}" dt="2021-09-03T14:19:46.051"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33F69551-3466-4B47-BC4B-5EB1979F88D0}" dt="2021-09-03T14:19:36.239" v="179"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33F69551-3466-4B47-BC4B-5EB1979F88D0}" dt="2021-09-03T14:20:13.849" v="187"/>
        <pc:sldMkLst>
          <pc:docMk/>
          <pc:sldMk cId="2925091645" sldId="2076136308"/>
        </pc:sldMkLst>
        <pc:spChg chg="add">
          <ac:chgData name="David Warner" userId="S::david_dwarnerii.com#ext#@microsoft.onmicrosoft.com::acafcf14-4098-4a83-9425-e73571277a06" providerId="AD" clId="Web-{33F69551-3466-4B47-BC4B-5EB1979F88D0}" dt="2021-09-03T14:20:13.849" v="187"/>
          <ac:spMkLst>
            <pc:docMk/>
            <pc:sldMk cId="2925091645" sldId="2076136308"/>
            <ac:spMk id="5" creationId="{04686BA1-FFB2-4595-B40C-EF02910BDFBD}"/>
          </ac:spMkLst>
        </pc:spChg>
      </pc:sldChg>
      <pc:sldChg chg="addSp">
        <pc:chgData name="David Warner" userId="S::david_dwarnerii.com#ext#@microsoft.onmicrosoft.com::acafcf14-4098-4a83-9425-e73571277a06" providerId="AD" clId="Web-{33F69551-3466-4B47-BC4B-5EB1979F88D0}" dt="2021-09-03T14:20:03.943" v="183"/>
        <pc:sldMkLst>
          <pc:docMk/>
          <pc:sldMk cId="357588276" sldId="2076136388"/>
        </pc:sldMkLst>
        <pc:spChg chg="add">
          <ac:chgData name="David Warner" userId="S::david_dwarnerii.com#ext#@microsoft.onmicrosoft.com::acafcf14-4098-4a83-9425-e73571277a06" providerId="AD" clId="Web-{33F69551-3466-4B47-BC4B-5EB1979F88D0}" dt="2021-09-03T14:20:03.943" v="183"/>
          <ac:spMkLst>
            <pc:docMk/>
            <pc:sldMk cId="357588276" sldId="2076136388"/>
            <ac:spMk id="2" creationId="{72D14E9A-DEA5-40CE-85C8-397B00110AEB}"/>
          </ac:spMkLst>
        </pc:spChg>
      </pc:sldChg>
      <pc:sldChg chg="addSp">
        <pc:chgData name="David Warner" userId="S::david_dwarnerii.com#ext#@microsoft.onmicrosoft.com::acafcf14-4098-4a83-9425-e73571277a06" providerId="AD" clId="Web-{33F69551-3466-4B47-BC4B-5EB1979F88D0}" dt="2021-09-03T14:20:15.255" v="188"/>
        <pc:sldMkLst>
          <pc:docMk/>
          <pc:sldMk cId="2636939237" sldId="2076137579"/>
        </pc:sldMkLst>
        <pc:spChg chg="add">
          <ac:chgData name="David Warner" userId="S::david_dwarnerii.com#ext#@microsoft.onmicrosoft.com::acafcf14-4098-4a83-9425-e73571277a06" providerId="AD" clId="Web-{33F69551-3466-4B47-BC4B-5EB1979F88D0}" dt="2021-09-03T14:20:15.255" v="188"/>
          <ac:spMkLst>
            <pc:docMk/>
            <pc:sldMk cId="2636939237" sldId="2076137579"/>
            <ac:spMk id="4" creationId="{C93A1423-7E1F-41B6-AAAD-7D422931134E}"/>
          </ac:spMkLst>
        </pc:spChg>
      </pc:sldChg>
      <pc:sldChg chg="del">
        <pc:chgData name="David Warner" userId="S::david_dwarnerii.com#ext#@microsoft.onmicrosoft.com::acafcf14-4098-4a83-9425-e73571277a06" providerId="AD" clId="Web-{33F69551-3466-4B47-BC4B-5EB1979F88D0}" dt="2021-09-03T14:20:17.834" v="189"/>
        <pc:sldMkLst>
          <pc:docMk/>
          <pc:sldMk cId="138765282" sldId="2147469370"/>
        </pc:sldMkLst>
      </pc:sldChg>
      <pc:sldChg chg="del">
        <pc:chgData name="David Warner" userId="S::david_dwarnerii.com#ext#@microsoft.onmicrosoft.com::acafcf14-4098-4a83-9425-e73571277a06" providerId="AD" clId="Web-{33F69551-3466-4B47-BC4B-5EB1979F88D0}" dt="2021-09-03T14:20:19.724" v="190"/>
        <pc:sldMkLst>
          <pc:docMk/>
          <pc:sldMk cId="638019216" sldId="2147469371"/>
        </pc:sldMkLst>
      </pc:sldChg>
      <pc:sldChg chg="del">
        <pc:chgData name="David Warner" userId="S::david_dwarnerii.com#ext#@microsoft.onmicrosoft.com::acafcf14-4098-4a83-9425-e73571277a06" providerId="AD" clId="Web-{33F69551-3466-4B47-BC4B-5EB1979F88D0}" dt="2021-09-03T14:20:21.521" v="191"/>
        <pc:sldMkLst>
          <pc:docMk/>
          <pc:sldMk cId="675798191" sldId="2147469372"/>
        </pc:sldMkLst>
      </pc:sldChg>
    </pc:docChg>
  </pc:docChgLst>
  <pc:docChgLst>
    <pc:chgData name="Vesa Juvonen" userId="c7243be1-99a3-4752-ab2a-0cf698cf8236" providerId="ADAL" clId="{D6DDBD72-9D42-49D4-BF08-5929E35D3A61}"/>
    <pc:docChg chg="undo custSel addSld delSld modSld modSection">
      <pc:chgData name="Vesa Juvonen" userId="c7243be1-99a3-4752-ab2a-0cf698cf8236" providerId="ADAL" clId="{D6DDBD72-9D42-49D4-BF08-5929E35D3A61}" dt="2022-05-19T16:01:56.478" v="943" actId="729"/>
      <pc:docMkLst>
        <pc:docMk/>
      </pc:docMkLst>
      <pc:sldChg chg="del">
        <pc:chgData name="Vesa Juvonen" userId="c7243be1-99a3-4752-ab2a-0cf698cf8236" providerId="ADAL" clId="{D6DDBD72-9D42-49D4-BF08-5929E35D3A61}" dt="2022-05-19T12:31:12.981" v="294" actId="47"/>
        <pc:sldMkLst>
          <pc:docMk/>
          <pc:sldMk cId="2773584698" sldId="1621"/>
        </pc:sldMkLst>
      </pc:sldChg>
      <pc:sldChg chg="modSp mod">
        <pc:chgData name="Vesa Juvonen" userId="c7243be1-99a3-4752-ab2a-0cf698cf8236" providerId="ADAL" clId="{D6DDBD72-9D42-49D4-BF08-5929E35D3A61}" dt="2022-05-19T12:29:24.944" v="229" actId="1076"/>
        <pc:sldMkLst>
          <pc:docMk/>
          <pc:sldMk cId="10702720" sldId="2079"/>
        </pc:sldMkLst>
        <pc:spChg chg="mod">
          <ac:chgData name="Vesa Juvonen" userId="c7243be1-99a3-4752-ab2a-0cf698cf8236" providerId="ADAL" clId="{D6DDBD72-9D42-49D4-BF08-5929E35D3A61}" dt="2022-05-19T12:29:23.636" v="228"/>
          <ac:spMkLst>
            <pc:docMk/>
            <pc:sldMk cId="10702720" sldId="2079"/>
            <ac:spMk id="8" creationId="{00000000-0000-0000-0000-000000000000}"/>
          </ac:spMkLst>
        </pc:spChg>
        <pc:picChg chg="mod">
          <ac:chgData name="Vesa Juvonen" userId="c7243be1-99a3-4752-ab2a-0cf698cf8236" providerId="ADAL" clId="{D6DDBD72-9D42-49D4-BF08-5929E35D3A61}" dt="2022-05-19T12:29:24.944" v="229" actId="1076"/>
          <ac:picMkLst>
            <pc:docMk/>
            <pc:sldMk cId="10702720" sldId="2079"/>
            <ac:picMk id="3" creationId="{86AFF2E8-FF46-46FB-92DD-3A4157CE1974}"/>
          </ac:picMkLst>
        </pc:picChg>
      </pc:sldChg>
      <pc:sldChg chg="modSp mod">
        <pc:chgData name="Vesa Juvonen" userId="c7243be1-99a3-4752-ab2a-0cf698cf8236" providerId="ADAL" clId="{D6DDBD72-9D42-49D4-BF08-5929E35D3A61}" dt="2022-05-19T12:29:09.476" v="227" actId="20577"/>
        <pc:sldMkLst>
          <pc:docMk/>
          <pc:sldMk cId="778883926" sldId="2076136264"/>
        </pc:sldMkLst>
        <pc:spChg chg="mod">
          <ac:chgData name="Vesa Juvonen" userId="c7243be1-99a3-4752-ab2a-0cf698cf8236" providerId="ADAL" clId="{D6DDBD72-9D42-49D4-BF08-5929E35D3A61}" dt="2022-05-19T12:29:09.476" v="227" actId="20577"/>
          <ac:spMkLst>
            <pc:docMk/>
            <pc:sldMk cId="778883926" sldId="2076136264"/>
            <ac:spMk id="14" creationId="{953584C8-8734-42EA-AD16-6AA2B405D249}"/>
          </ac:spMkLst>
        </pc:spChg>
        <pc:picChg chg="mod">
          <ac:chgData name="Vesa Juvonen" userId="c7243be1-99a3-4752-ab2a-0cf698cf8236" providerId="ADAL" clId="{D6DDBD72-9D42-49D4-BF08-5929E35D3A61}" dt="2022-05-19T12:28:28.651" v="120" actId="1076"/>
          <ac:picMkLst>
            <pc:docMk/>
            <pc:sldMk cId="778883926" sldId="2076136264"/>
            <ac:picMk id="10" creationId="{15B0DB46-24E4-45EE-8E26-622D1FA3D4D0}"/>
          </ac:picMkLst>
        </pc:picChg>
        <pc:picChg chg="mod">
          <ac:chgData name="Vesa Juvonen" userId="c7243be1-99a3-4752-ab2a-0cf698cf8236" providerId="ADAL" clId="{D6DDBD72-9D42-49D4-BF08-5929E35D3A61}" dt="2022-05-19T12:28:32.022" v="121" actId="1076"/>
          <ac:picMkLst>
            <pc:docMk/>
            <pc:sldMk cId="778883926" sldId="2076136264"/>
            <ac:picMk id="11" creationId="{47158F51-FAAD-4DE3-B803-9B850CB0571E}"/>
          </ac:picMkLst>
        </pc:picChg>
      </pc:sldChg>
      <pc:sldChg chg="modSp mod">
        <pc:chgData name="Vesa Juvonen" userId="c7243be1-99a3-4752-ab2a-0cf698cf8236" providerId="ADAL" clId="{D6DDBD72-9D42-49D4-BF08-5929E35D3A61}" dt="2022-05-19T12:31:18.701" v="307" actId="20577"/>
        <pc:sldMkLst>
          <pc:docMk/>
          <pc:sldMk cId="3554970203" sldId="2076137597"/>
        </pc:sldMkLst>
        <pc:spChg chg="mod">
          <ac:chgData name="Vesa Juvonen" userId="c7243be1-99a3-4752-ab2a-0cf698cf8236" providerId="ADAL" clId="{D6DDBD72-9D42-49D4-BF08-5929E35D3A61}" dt="2022-05-19T12:31:18.701" v="307" actId="20577"/>
          <ac:spMkLst>
            <pc:docMk/>
            <pc:sldMk cId="3554970203" sldId="2076137597"/>
            <ac:spMk id="29" creationId="{107AD1CF-9B9E-4023-BD6F-FE9D8B722EF5}"/>
          </ac:spMkLst>
        </pc:spChg>
      </pc:sldChg>
      <pc:sldChg chg="del">
        <pc:chgData name="Vesa Juvonen" userId="c7243be1-99a3-4752-ab2a-0cf698cf8236" providerId="ADAL" clId="{D6DDBD72-9D42-49D4-BF08-5929E35D3A61}" dt="2022-05-19T12:29:32.031" v="230" actId="47"/>
        <pc:sldMkLst>
          <pc:docMk/>
          <pc:sldMk cId="460153747" sldId="2134805598"/>
        </pc:sldMkLst>
      </pc:sldChg>
      <pc:sldChg chg="addSp delSp modSp mod modShow">
        <pc:chgData name="Vesa Juvonen" userId="c7243be1-99a3-4752-ab2a-0cf698cf8236" providerId="ADAL" clId="{D6DDBD72-9D42-49D4-BF08-5929E35D3A61}" dt="2022-05-19T13:41:09.082" v="403" actId="404"/>
        <pc:sldMkLst>
          <pc:docMk/>
          <pc:sldMk cId="837812005" sldId="2134805600"/>
        </pc:sldMkLst>
        <pc:spChg chg="mod">
          <ac:chgData name="Vesa Juvonen" userId="c7243be1-99a3-4752-ab2a-0cf698cf8236" providerId="ADAL" clId="{D6DDBD72-9D42-49D4-BF08-5929E35D3A61}" dt="2022-05-19T13:41:09.082" v="403" actId="404"/>
          <ac:spMkLst>
            <pc:docMk/>
            <pc:sldMk cId="837812005" sldId="2134805600"/>
            <ac:spMk id="4" creationId="{D5553122-5672-49E0-86A0-770A0FE9C1B2}"/>
          </ac:spMkLst>
        </pc:spChg>
        <pc:spChg chg="mod">
          <ac:chgData name="Vesa Juvonen" userId="c7243be1-99a3-4752-ab2a-0cf698cf8236" providerId="ADAL" clId="{D6DDBD72-9D42-49D4-BF08-5929E35D3A61}" dt="2022-05-19T13:40:47.214" v="377" actId="1076"/>
          <ac:spMkLst>
            <pc:docMk/>
            <pc:sldMk cId="837812005" sldId="2134805600"/>
            <ac:spMk id="7" creationId="{D88F2072-6F4F-460D-B61B-3F21B5F89F2B}"/>
          </ac:spMkLst>
        </pc:spChg>
        <pc:spChg chg="mod">
          <ac:chgData name="Vesa Juvonen" userId="c7243be1-99a3-4752-ab2a-0cf698cf8236" providerId="ADAL" clId="{D6DDBD72-9D42-49D4-BF08-5929E35D3A61}" dt="2022-05-19T13:40:47.214" v="377" actId="1076"/>
          <ac:spMkLst>
            <pc:docMk/>
            <pc:sldMk cId="837812005" sldId="2134805600"/>
            <ac:spMk id="9" creationId="{4E9385E9-EBB4-4B3B-A43E-6C3ADC70F1A3}"/>
          </ac:spMkLst>
        </pc:spChg>
        <pc:spChg chg="mod">
          <ac:chgData name="Vesa Juvonen" userId="c7243be1-99a3-4752-ab2a-0cf698cf8236" providerId="ADAL" clId="{D6DDBD72-9D42-49D4-BF08-5929E35D3A61}" dt="2022-05-19T13:40:47.214" v="377" actId="1076"/>
          <ac:spMkLst>
            <pc:docMk/>
            <pc:sldMk cId="837812005" sldId="2134805600"/>
            <ac:spMk id="10" creationId="{7C816919-6E6A-4402-ADE3-B85F4ACC0DF0}"/>
          </ac:spMkLst>
        </pc:spChg>
        <pc:spChg chg="mod">
          <ac:chgData name="Vesa Juvonen" userId="c7243be1-99a3-4752-ab2a-0cf698cf8236" providerId="ADAL" clId="{D6DDBD72-9D42-49D4-BF08-5929E35D3A61}" dt="2022-05-19T13:40:47.214" v="377" actId="1076"/>
          <ac:spMkLst>
            <pc:docMk/>
            <pc:sldMk cId="837812005" sldId="2134805600"/>
            <ac:spMk id="11" creationId="{DD1EFCA9-4FF7-4A10-ADF6-446C2EFBF31A}"/>
          </ac:spMkLst>
        </pc:spChg>
        <pc:spChg chg="del">
          <ac:chgData name="Vesa Juvonen" userId="c7243be1-99a3-4752-ab2a-0cf698cf8236" providerId="ADAL" clId="{D6DDBD72-9D42-49D4-BF08-5929E35D3A61}" dt="2022-05-19T13:40:14.814" v="369" actId="478"/>
          <ac:spMkLst>
            <pc:docMk/>
            <pc:sldMk cId="837812005" sldId="2134805600"/>
            <ac:spMk id="12" creationId="{C7A14404-0A8E-1AD9-7D5D-1FCEFE2E8439}"/>
          </ac:spMkLst>
        </pc:spChg>
        <pc:spChg chg="mod">
          <ac:chgData name="Vesa Juvonen" userId="c7243be1-99a3-4752-ab2a-0cf698cf8236" providerId="ADAL" clId="{D6DDBD72-9D42-49D4-BF08-5929E35D3A61}" dt="2022-05-19T13:40:47.214" v="377" actId="1076"/>
          <ac:spMkLst>
            <pc:docMk/>
            <pc:sldMk cId="837812005" sldId="2134805600"/>
            <ac:spMk id="13" creationId="{7AA2E7E3-A92D-4FCB-B885-E5910601438B}"/>
          </ac:spMkLst>
        </pc:spChg>
        <pc:spChg chg="mod">
          <ac:chgData name="Vesa Juvonen" userId="c7243be1-99a3-4752-ab2a-0cf698cf8236" providerId="ADAL" clId="{D6DDBD72-9D42-49D4-BF08-5929E35D3A61}" dt="2022-05-19T13:40:47.214" v="377" actId="1076"/>
          <ac:spMkLst>
            <pc:docMk/>
            <pc:sldMk cId="837812005" sldId="2134805600"/>
            <ac:spMk id="15" creationId="{08825732-C0E3-43AF-B051-FA356CD27A34}"/>
          </ac:spMkLst>
        </pc:spChg>
        <pc:picChg chg="add mod">
          <ac:chgData name="Vesa Juvonen" userId="c7243be1-99a3-4752-ab2a-0cf698cf8236" providerId="ADAL" clId="{D6DDBD72-9D42-49D4-BF08-5929E35D3A61}" dt="2022-05-19T13:40:47.214" v="377" actId="1076"/>
          <ac:picMkLst>
            <pc:docMk/>
            <pc:sldMk cId="837812005" sldId="2134805600"/>
            <ac:picMk id="3" creationId="{2985FC9F-E06C-9AE2-AC15-54C098688DE9}"/>
          </ac:picMkLst>
        </pc:picChg>
        <pc:picChg chg="del">
          <ac:chgData name="Vesa Juvonen" userId="c7243be1-99a3-4752-ab2a-0cf698cf8236" providerId="ADAL" clId="{D6DDBD72-9D42-49D4-BF08-5929E35D3A61}" dt="2022-05-19T13:40:24.139" v="370" actId="478"/>
          <ac:picMkLst>
            <pc:docMk/>
            <pc:sldMk cId="837812005" sldId="2134805600"/>
            <ac:picMk id="5" creationId="{1E20CCE1-41AE-7F8C-15A0-489558B64CB2}"/>
          </ac:picMkLst>
        </pc:picChg>
      </pc:sldChg>
      <pc:sldChg chg="add del">
        <pc:chgData name="Vesa Juvonen" userId="c7243be1-99a3-4752-ab2a-0cf698cf8236" providerId="ADAL" clId="{D6DDBD72-9D42-49D4-BF08-5929E35D3A61}" dt="2022-05-19T13:51:51.354" v="932" actId="47"/>
        <pc:sldMkLst>
          <pc:docMk/>
          <pc:sldMk cId="3474672569" sldId="2134805603"/>
        </pc:sldMkLst>
      </pc:sldChg>
      <pc:sldChg chg="add mod modShow">
        <pc:chgData name="Vesa Juvonen" userId="c7243be1-99a3-4752-ab2a-0cf698cf8236" providerId="ADAL" clId="{D6DDBD72-9D42-49D4-BF08-5929E35D3A61}" dt="2022-05-19T16:01:56.478" v="943" actId="729"/>
        <pc:sldMkLst>
          <pc:docMk/>
          <pc:sldMk cId="930094116" sldId="2134805610"/>
        </pc:sldMkLst>
      </pc:sldChg>
      <pc:sldChg chg="delSp modSp mod">
        <pc:chgData name="Vesa Juvonen" userId="c7243be1-99a3-4752-ab2a-0cf698cf8236" providerId="ADAL" clId="{D6DDBD72-9D42-49D4-BF08-5929E35D3A61}" dt="2022-05-19T13:37:19.593" v="368" actId="20577"/>
        <pc:sldMkLst>
          <pc:docMk/>
          <pc:sldMk cId="3452186815" sldId="2134805611"/>
        </pc:sldMkLst>
        <pc:spChg chg="mod">
          <ac:chgData name="Vesa Juvonen" userId="c7243be1-99a3-4752-ab2a-0cf698cf8236" providerId="ADAL" clId="{D6DDBD72-9D42-49D4-BF08-5929E35D3A61}" dt="2022-05-19T13:37:19.593" v="368" actId="20577"/>
          <ac:spMkLst>
            <pc:docMk/>
            <pc:sldMk cId="3452186815" sldId="2134805611"/>
            <ac:spMk id="12" creationId="{24EC370B-AF62-4FF0-9567-91771F6DF07D}"/>
          </ac:spMkLst>
        </pc:spChg>
        <pc:spChg chg="del">
          <ac:chgData name="Vesa Juvonen" userId="c7243be1-99a3-4752-ab2a-0cf698cf8236" providerId="ADAL" clId="{D6DDBD72-9D42-49D4-BF08-5929E35D3A61}" dt="2022-05-19T13:36:55.216" v="321" actId="478"/>
          <ac:spMkLst>
            <pc:docMk/>
            <pc:sldMk cId="3452186815" sldId="2134805611"/>
            <ac:spMk id="13" creationId="{B16FC0A4-0F73-E60C-B04B-18EA140B9FD1}"/>
          </ac:spMkLst>
        </pc:spChg>
      </pc:sldChg>
      <pc:sldChg chg="modSp mod">
        <pc:chgData name="Vesa Juvonen" userId="c7243be1-99a3-4752-ab2a-0cf698cf8236" providerId="ADAL" clId="{D6DDBD72-9D42-49D4-BF08-5929E35D3A61}" dt="2022-05-19T12:30:57.786" v="292" actId="1076"/>
        <pc:sldMkLst>
          <pc:docMk/>
          <pc:sldMk cId="1954581032" sldId="2134805612"/>
        </pc:sldMkLst>
        <pc:spChg chg="mod">
          <ac:chgData name="Vesa Juvonen" userId="c7243be1-99a3-4752-ab2a-0cf698cf8236" providerId="ADAL" clId="{D6DDBD72-9D42-49D4-BF08-5929E35D3A61}" dt="2022-05-19T12:30:57.786" v="292" actId="1076"/>
          <ac:spMkLst>
            <pc:docMk/>
            <pc:sldMk cId="1954581032" sldId="2134805612"/>
            <ac:spMk id="14" creationId="{D48B03A6-9931-4060-866B-02B036F803DE}"/>
          </ac:spMkLst>
        </pc:spChg>
      </pc:sldChg>
      <pc:sldChg chg="addSp delSp modSp add mod modShow">
        <pc:chgData name="Vesa Juvonen" userId="c7243be1-99a3-4752-ab2a-0cf698cf8236" providerId="ADAL" clId="{D6DDBD72-9D42-49D4-BF08-5929E35D3A61}" dt="2022-05-19T16:01:56.478" v="943" actId="729"/>
        <pc:sldMkLst>
          <pc:docMk/>
          <pc:sldMk cId="2331100016" sldId="2145707277"/>
        </pc:sldMkLst>
        <pc:picChg chg="add del mod">
          <ac:chgData name="Vesa Juvonen" userId="c7243be1-99a3-4752-ab2a-0cf698cf8236" providerId="ADAL" clId="{D6DDBD72-9D42-49D4-BF08-5929E35D3A61}" dt="2022-05-19T13:53:25.362" v="937" actId="22"/>
          <ac:picMkLst>
            <pc:docMk/>
            <pc:sldMk cId="2331100016" sldId="2145707277"/>
            <ac:picMk id="3" creationId="{EB7E684A-47EF-E9B1-1E43-9AB6BF489B27}"/>
          </ac:picMkLst>
        </pc:picChg>
        <pc:picChg chg="del">
          <ac:chgData name="Vesa Juvonen" userId="c7243be1-99a3-4752-ab2a-0cf698cf8236" providerId="ADAL" clId="{D6DDBD72-9D42-49D4-BF08-5929E35D3A61}" dt="2022-05-19T13:53:23.033" v="933" actId="478"/>
          <ac:picMkLst>
            <pc:docMk/>
            <pc:sldMk cId="2331100016" sldId="2145707277"/>
            <ac:picMk id="4" creationId="{53388D0C-2C72-A652-8D91-45F9AD17F913}"/>
          </ac:picMkLst>
        </pc:picChg>
        <pc:picChg chg="add mod">
          <ac:chgData name="Vesa Juvonen" userId="c7243be1-99a3-4752-ab2a-0cf698cf8236" providerId="ADAL" clId="{D6DDBD72-9D42-49D4-BF08-5929E35D3A61}" dt="2022-05-19T13:54:00.975" v="942" actId="208"/>
          <ac:picMkLst>
            <pc:docMk/>
            <pc:sldMk cId="2331100016" sldId="2145707277"/>
            <ac:picMk id="6" creationId="{74FB0A8C-76C6-AB14-45EF-DECAEBE530BE}"/>
          </ac:picMkLst>
        </pc:picChg>
      </pc:sldChg>
      <pc:sldChg chg="modSp add mod modShow">
        <pc:chgData name="Vesa Juvonen" userId="c7243be1-99a3-4752-ab2a-0cf698cf8236" providerId="ADAL" clId="{D6DDBD72-9D42-49D4-BF08-5929E35D3A61}" dt="2022-05-19T16:01:56.478" v="943" actId="729"/>
        <pc:sldMkLst>
          <pc:docMk/>
          <pc:sldMk cId="1631057595" sldId="2145707278"/>
        </pc:sldMkLst>
        <pc:spChg chg="mod">
          <ac:chgData name="Vesa Juvonen" userId="c7243be1-99a3-4752-ab2a-0cf698cf8236" providerId="ADAL" clId="{D6DDBD72-9D42-49D4-BF08-5929E35D3A61}" dt="2022-05-19T13:45:30.449" v="570" actId="20577"/>
          <ac:spMkLst>
            <pc:docMk/>
            <pc:sldMk cId="1631057595" sldId="2145707278"/>
            <ac:spMk id="2" creationId="{F5B4E83B-0727-C3EF-3601-6EC5C75B13C2}"/>
          </ac:spMkLst>
        </pc:spChg>
      </pc:sldChg>
      <pc:sldChg chg="add mod modShow">
        <pc:chgData name="Vesa Juvonen" userId="c7243be1-99a3-4752-ab2a-0cf698cf8236" providerId="ADAL" clId="{D6DDBD72-9D42-49D4-BF08-5929E35D3A61}" dt="2022-05-19T16:01:56.478" v="943" actId="729"/>
        <pc:sldMkLst>
          <pc:docMk/>
          <pc:sldMk cId="3307482870" sldId="2145707279"/>
        </pc:sldMkLst>
      </pc:sldChg>
      <pc:sldChg chg="modSp add mod">
        <pc:chgData name="Vesa Juvonen" userId="c7243be1-99a3-4752-ab2a-0cf698cf8236" providerId="ADAL" clId="{D6DDBD72-9D42-49D4-BF08-5929E35D3A61}" dt="2022-05-19T13:35:48.611" v="320" actId="20577"/>
        <pc:sldMkLst>
          <pc:docMk/>
          <pc:sldMk cId="2654185869" sldId="2145707282"/>
        </pc:sldMkLst>
        <pc:spChg chg="mod">
          <ac:chgData name="Vesa Juvonen" userId="c7243be1-99a3-4752-ab2a-0cf698cf8236" providerId="ADAL" clId="{D6DDBD72-9D42-49D4-BF08-5929E35D3A61}" dt="2022-05-19T13:33:10.039" v="312"/>
          <ac:spMkLst>
            <pc:docMk/>
            <pc:sldMk cId="2654185869" sldId="2145707282"/>
            <ac:spMk id="9" creationId="{779735E5-94D4-456A-894A-0CF3247ACF10}"/>
          </ac:spMkLst>
        </pc:spChg>
        <pc:spChg chg="mod">
          <ac:chgData name="Vesa Juvonen" userId="c7243be1-99a3-4752-ab2a-0cf698cf8236" providerId="ADAL" clId="{D6DDBD72-9D42-49D4-BF08-5929E35D3A61}" dt="2022-05-19T13:35:48.611" v="320" actId="20577"/>
          <ac:spMkLst>
            <pc:docMk/>
            <pc:sldMk cId="2654185869" sldId="2145707282"/>
            <ac:spMk id="11" creationId="{D4ED1670-E789-4F0F-B9DC-5D7E4283DCEF}"/>
          </ac:spMkLst>
        </pc:spChg>
      </pc:sldChg>
      <pc:sldChg chg="mod modShow">
        <pc:chgData name="Vesa Juvonen" userId="c7243be1-99a3-4752-ab2a-0cf698cf8236" providerId="ADAL" clId="{D6DDBD72-9D42-49D4-BF08-5929E35D3A61}" dt="2022-05-19T12:31:30.749" v="308" actId="729"/>
        <pc:sldMkLst>
          <pc:docMk/>
          <pc:sldMk cId="2923261421" sldId="2145707289"/>
        </pc:sldMkLst>
      </pc:sldChg>
      <pc:sldChg chg="add">
        <pc:chgData name="Vesa Juvonen" userId="c7243be1-99a3-4752-ab2a-0cf698cf8236" providerId="ADAL" clId="{D6DDBD72-9D42-49D4-BF08-5929E35D3A61}" dt="2022-05-19T12:31:11.346" v="293"/>
        <pc:sldMkLst>
          <pc:docMk/>
          <pc:sldMk cId="2775546260" sldId="2145707293"/>
        </pc:sldMkLst>
      </pc:sldChg>
      <pc:sldChg chg="modSp add mod modShow">
        <pc:chgData name="Vesa Juvonen" userId="c7243be1-99a3-4752-ab2a-0cf698cf8236" providerId="ADAL" clId="{D6DDBD72-9D42-49D4-BF08-5929E35D3A61}" dt="2022-05-19T16:01:56.478" v="943" actId="729"/>
        <pc:sldMkLst>
          <pc:docMk/>
          <pc:sldMk cId="3075400410" sldId="2145707294"/>
        </pc:sldMkLst>
        <pc:spChg chg="mod">
          <ac:chgData name="Vesa Juvonen" userId="c7243be1-99a3-4752-ab2a-0cf698cf8236" providerId="ADAL" clId="{D6DDBD72-9D42-49D4-BF08-5929E35D3A61}" dt="2022-05-19T13:46:45.647" v="638" actId="6549"/>
          <ac:spMkLst>
            <pc:docMk/>
            <pc:sldMk cId="3075400410" sldId="2145707294"/>
            <ac:spMk id="12" creationId="{24EC370B-AF62-4FF0-9567-91771F6DF07D}"/>
          </ac:spMkLst>
        </pc:spChg>
      </pc:sldChg>
      <pc:sldChg chg="addSp modSp new mod modClrScheme modShow chgLayout">
        <pc:chgData name="Vesa Juvonen" userId="c7243be1-99a3-4752-ab2a-0cf698cf8236" providerId="ADAL" clId="{D6DDBD72-9D42-49D4-BF08-5929E35D3A61}" dt="2022-05-19T16:01:56.478" v="943" actId="729"/>
        <pc:sldMkLst>
          <pc:docMk/>
          <pc:sldMk cId="2183784943" sldId="2145707295"/>
        </pc:sldMkLst>
        <pc:spChg chg="add mod">
          <ac:chgData name="Vesa Juvonen" userId="c7243be1-99a3-4752-ab2a-0cf698cf8236" providerId="ADAL" clId="{D6DDBD72-9D42-49D4-BF08-5929E35D3A61}" dt="2022-05-19T13:47:28.478" v="690" actId="20577"/>
          <ac:spMkLst>
            <pc:docMk/>
            <pc:sldMk cId="2183784943" sldId="2145707295"/>
            <ac:spMk id="2" creationId="{5F4CFF15-DA1C-1222-9630-FAE5A2DE3BCB}"/>
          </ac:spMkLst>
        </pc:spChg>
        <pc:spChg chg="add mod">
          <ac:chgData name="Vesa Juvonen" userId="c7243be1-99a3-4752-ab2a-0cf698cf8236" providerId="ADAL" clId="{D6DDBD72-9D42-49D4-BF08-5929E35D3A61}" dt="2022-05-19T13:51:00.698" v="931" actId="20577"/>
          <ac:spMkLst>
            <pc:docMk/>
            <pc:sldMk cId="2183784943" sldId="2145707295"/>
            <ac:spMk id="3" creationId="{8398A3DB-7FCA-5D52-3D6E-8E74EE362A35}"/>
          </ac:spMkLst>
        </pc:spChg>
      </pc:sldChg>
    </pc:docChg>
  </pc:docChgLst>
  <pc:docChgLst>
    <pc:chgData name="David Warner" userId="S::david_dwarnerii.com#ext#@microsoft.onmicrosoft.com::acafcf14-4098-4a83-9425-e73571277a06" providerId="AD" clId="Web-{9A613357-1E62-41EA-A6BE-0A597DD8AD3E}"/>
    <pc:docChg chg="modSld">
      <pc:chgData name="David Warner" userId="S::david_dwarnerii.com#ext#@microsoft.onmicrosoft.com::acafcf14-4098-4a83-9425-e73571277a06" providerId="AD" clId="Web-{9A613357-1E62-41EA-A6BE-0A597DD8AD3E}" dt="2021-12-15T21:52:47.432" v="13"/>
      <pc:docMkLst>
        <pc:docMk/>
      </pc:docMkLst>
      <pc:sldChg chg="modSp">
        <pc:chgData name="David Warner" userId="S::david_dwarnerii.com#ext#@microsoft.onmicrosoft.com::acafcf14-4098-4a83-9425-e73571277a06" providerId="AD" clId="Web-{9A613357-1E62-41EA-A6BE-0A597DD8AD3E}" dt="2021-12-15T21:51:03.910" v="1" actId="20577"/>
        <pc:sldMkLst>
          <pc:docMk/>
          <pc:sldMk cId="10702720" sldId="2079"/>
        </pc:sldMkLst>
        <pc:spChg chg="mod">
          <ac:chgData name="David Warner" userId="S::david_dwarnerii.com#ext#@microsoft.onmicrosoft.com::acafcf14-4098-4a83-9425-e73571277a06" providerId="AD" clId="Web-{9A613357-1E62-41EA-A6BE-0A597DD8AD3E}" dt="2021-12-15T21:51:03.910" v="1" actId="20577"/>
          <ac:spMkLst>
            <pc:docMk/>
            <pc:sldMk cId="10702720" sldId="2079"/>
            <ac:spMk id="8" creationId="{00000000-0000-0000-0000-000000000000}"/>
          </ac:spMkLst>
        </pc:spChg>
      </pc:sldChg>
      <pc:sldChg chg="addSp delSp modSp">
        <pc:chgData name="David Warner" userId="S::david_dwarnerii.com#ext#@microsoft.onmicrosoft.com::acafcf14-4098-4a83-9425-e73571277a06" providerId="AD" clId="Web-{9A613357-1E62-41EA-A6BE-0A597DD8AD3E}" dt="2021-12-15T21:52:47.432" v="13"/>
        <pc:sldMkLst>
          <pc:docMk/>
          <pc:sldMk cId="1812315545" sldId="2134805597"/>
        </pc:sldMkLst>
        <pc:picChg chg="add del mod modCrop">
          <ac:chgData name="David Warner" userId="S::david_dwarnerii.com#ext#@microsoft.onmicrosoft.com::acafcf14-4098-4a83-9425-e73571277a06" providerId="AD" clId="Web-{9A613357-1E62-41EA-A6BE-0A597DD8AD3E}" dt="2021-12-15T21:52:25.915" v="8"/>
          <ac:picMkLst>
            <pc:docMk/>
            <pc:sldMk cId="1812315545" sldId="2134805597"/>
            <ac:picMk id="2" creationId="{E35B8991-130F-4F8E-99D6-23F5D8CB1A12}"/>
          </ac:picMkLst>
        </pc:picChg>
        <pc:picChg chg="del">
          <ac:chgData name="David Warner" userId="S::david_dwarnerii.com#ext#@microsoft.onmicrosoft.com::acafcf14-4098-4a83-9425-e73571277a06" providerId="AD" clId="Web-{9A613357-1E62-41EA-A6BE-0A597DD8AD3E}" dt="2021-12-15T21:51:41.881" v="2"/>
          <ac:picMkLst>
            <pc:docMk/>
            <pc:sldMk cId="1812315545" sldId="2134805597"/>
            <ac:picMk id="3" creationId="{D654DB7F-AB77-43C6-8B3F-123DA405D5E9}"/>
          </ac:picMkLst>
        </pc:picChg>
        <pc:picChg chg="add mod modCrop">
          <ac:chgData name="David Warner" userId="S::david_dwarnerii.com#ext#@microsoft.onmicrosoft.com::acafcf14-4098-4a83-9425-e73571277a06" providerId="AD" clId="Web-{9A613357-1E62-41EA-A6BE-0A597DD8AD3E}" dt="2021-12-15T21:52:47.432" v="13"/>
          <ac:picMkLst>
            <pc:docMk/>
            <pc:sldMk cId="1812315545" sldId="2134805597"/>
            <ac:picMk id="4" creationId="{F8E173B0-93C0-4FD9-A6DC-E49EF13FC03C}"/>
          </ac:picMkLst>
        </pc:picChg>
      </pc:sldChg>
    </pc:docChg>
  </pc:docChgLst>
  <pc:docChgLst>
    <pc:chgData name="David Warner" userId="S::davidwarner@microsoft.com::51ffa14d-fdfd-4571-a787-ad4b3bb92711" providerId="AD" clId="Web-{C3B053FC-DE68-41C7-A719-8C5FBF0B3392}"/>
    <pc:docChg chg="modSld">
      <pc:chgData name="David Warner" userId="S::davidwarner@microsoft.com::51ffa14d-fdfd-4571-a787-ad4b3bb92711" providerId="AD" clId="Web-{C3B053FC-DE68-41C7-A719-8C5FBF0B3392}" dt="2022-04-20T17:19:11.033" v="61" actId="20577"/>
      <pc:docMkLst>
        <pc:docMk/>
      </pc:docMkLst>
      <pc:sldChg chg="addSp delSp modSp">
        <pc:chgData name="David Warner" userId="S::davidwarner@microsoft.com::51ffa14d-fdfd-4571-a787-ad4b3bb92711" providerId="AD" clId="Web-{C3B053FC-DE68-41C7-A719-8C5FBF0B3392}" dt="2022-04-20T17:15:00.456" v="30" actId="1076"/>
        <pc:sldMkLst>
          <pc:docMk/>
          <pc:sldMk cId="1812315545" sldId="2134805597"/>
        </pc:sldMkLst>
        <pc:spChg chg="mod">
          <ac:chgData name="David Warner" userId="S::davidwarner@microsoft.com::51ffa14d-fdfd-4571-a787-ad4b3bb92711" providerId="AD" clId="Web-{C3B053FC-DE68-41C7-A719-8C5FBF0B3392}" dt="2022-04-20T17:15:00.456" v="30" actId="1076"/>
          <ac:spMkLst>
            <pc:docMk/>
            <pc:sldMk cId="1812315545" sldId="2134805597"/>
            <ac:spMk id="2" creationId="{3B1CD923-AA08-B620-31D1-A9B3B827A3D9}"/>
          </ac:spMkLst>
        </pc:spChg>
        <pc:spChg chg="del">
          <ac:chgData name="David Warner" userId="S::davidwarner@microsoft.com::51ffa14d-fdfd-4571-a787-ad4b3bb92711" providerId="AD" clId="Web-{C3B053FC-DE68-41C7-A719-8C5FBF0B3392}" dt="2022-04-20T17:10:45.065" v="0"/>
          <ac:spMkLst>
            <pc:docMk/>
            <pc:sldMk cId="1812315545" sldId="2134805597"/>
            <ac:spMk id="3" creationId="{29966B74-4548-C01B-ADF1-CAA5DE592587}"/>
          </ac:spMkLst>
        </pc:spChg>
        <pc:spChg chg="mod">
          <ac:chgData name="David Warner" userId="S::davidwarner@microsoft.com::51ffa14d-fdfd-4571-a787-ad4b3bb92711" providerId="AD" clId="Web-{C3B053FC-DE68-41C7-A719-8C5FBF0B3392}" dt="2022-04-20T17:12:14.102" v="22" actId="20577"/>
          <ac:spMkLst>
            <pc:docMk/>
            <pc:sldMk cId="1812315545" sldId="2134805597"/>
            <ac:spMk id="10" creationId="{16E1CB8C-122B-4C5A-8724-D74AEC2B5DEC}"/>
          </ac:spMkLst>
        </pc:spChg>
        <pc:picChg chg="del">
          <ac:chgData name="David Warner" userId="S::davidwarner@microsoft.com::51ffa14d-fdfd-4571-a787-ad4b3bb92711" providerId="AD" clId="Web-{C3B053FC-DE68-41C7-A719-8C5FBF0B3392}" dt="2022-04-20T17:12:27.946" v="24"/>
          <ac:picMkLst>
            <pc:docMk/>
            <pc:sldMk cId="1812315545" sldId="2134805597"/>
            <ac:picMk id="4" creationId="{76C7169F-CDE9-77DC-C449-27BC7078D78D}"/>
          </ac:picMkLst>
        </pc:picChg>
        <pc:picChg chg="add mod modCrop">
          <ac:chgData name="David Warner" userId="S::davidwarner@microsoft.com::51ffa14d-fdfd-4571-a787-ad4b3bb92711" providerId="AD" clId="Web-{C3B053FC-DE68-41C7-A719-8C5FBF0B3392}" dt="2022-04-20T17:14:59.518" v="29"/>
          <ac:picMkLst>
            <pc:docMk/>
            <pc:sldMk cId="1812315545" sldId="2134805597"/>
            <ac:picMk id="5" creationId="{7D7D6216-C55C-F9B4-A00A-5668AC8F7D28}"/>
          </ac:picMkLst>
        </pc:picChg>
      </pc:sldChg>
      <pc:sldChg chg="delSp modSp">
        <pc:chgData name="David Warner" userId="S::davidwarner@microsoft.com::51ffa14d-fdfd-4571-a787-ad4b3bb92711" providerId="AD" clId="Web-{C3B053FC-DE68-41C7-A719-8C5FBF0B3392}" dt="2022-04-20T17:19:11.033" v="61" actId="20577"/>
        <pc:sldMkLst>
          <pc:docMk/>
          <pc:sldMk cId="1954581032" sldId="2134805612"/>
        </pc:sldMkLst>
        <pc:spChg chg="del mod">
          <ac:chgData name="David Warner" userId="S::davidwarner@microsoft.com::51ffa14d-fdfd-4571-a787-ad4b3bb92711" providerId="AD" clId="Web-{C3B053FC-DE68-41C7-A719-8C5FBF0B3392}" dt="2022-04-20T17:16:41.852" v="35"/>
          <ac:spMkLst>
            <pc:docMk/>
            <pc:sldMk cId="1954581032" sldId="2134805612"/>
            <ac:spMk id="3" creationId="{4DA64B89-CBA6-E479-EE1B-4E0CA430EA0C}"/>
          </ac:spMkLst>
        </pc:spChg>
        <pc:spChg chg="mod">
          <ac:chgData name="David Warner" userId="S::davidwarner@microsoft.com::51ffa14d-fdfd-4571-a787-ad4b3bb92711" providerId="AD" clId="Web-{C3B053FC-DE68-41C7-A719-8C5FBF0B3392}" dt="2022-04-20T17:19:08.408" v="60" actId="20577"/>
          <ac:spMkLst>
            <pc:docMk/>
            <pc:sldMk cId="1954581032" sldId="2134805612"/>
            <ac:spMk id="14" creationId="{D48B03A6-9931-4060-866B-02B036F803DE}"/>
          </ac:spMkLst>
        </pc:spChg>
        <pc:spChg chg="mod">
          <ac:chgData name="David Warner" userId="S::davidwarner@microsoft.com::51ffa14d-fdfd-4571-a787-ad4b3bb92711" providerId="AD" clId="Web-{C3B053FC-DE68-41C7-A719-8C5FBF0B3392}" dt="2022-04-20T17:19:11.033" v="61" actId="20577"/>
          <ac:spMkLst>
            <pc:docMk/>
            <pc:sldMk cId="1954581032" sldId="2134805612"/>
            <ac:spMk id="19" creationId="{B96EE522-6672-435D-A47F-0B904BCE8C3A}"/>
          </ac:spMkLst>
        </pc:spChg>
      </pc:sldChg>
    </pc:docChg>
  </pc:docChgLst>
  <pc:docChgLst>
    <pc:chgData name="Vesa Juvonen" userId="c7243be1-99a3-4752-ab2a-0cf698cf8236" providerId="ADAL" clId="{F79FA503-8B26-44FC-8335-AC827AE0E30D}"/>
    <pc:docChg chg="undo custSel addSld delSld modSld modSection">
      <pc:chgData name="Vesa Juvonen" userId="c7243be1-99a3-4752-ab2a-0cf698cf8236" providerId="ADAL" clId="{F79FA503-8B26-44FC-8335-AC827AE0E30D}" dt="2021-11-04T20:57:47.551" v="346" actId="20577"/>
      <pc:docMkLst>
        <pc:docMk/>
      </pc:docMkLst>
      <pc:sldChg chg="delSp del mod">
        <pc:chgData name="Vesa Juvonen" userId="c7243be1-99a3-4752-ab2a-0cf698cf8236" providerId="ADAL" clId="{F79FA503-8B26-44FC-8335-AC827AE0E30D}" dt="2021-11-03T19:58:11.654" v="5" actId="47"/>
        <pc:sldMkLst>
          <pc:docMk/>
          <pc:sldMk cId="2974719989" sldId="267"/>
        </pc:sldMkLst>
        <pc:spChg chg="del">
          <ac:chgData name="Vesa Juvonen" userId="c7243be1-99a3-4752-ab2a-0cf698cf8236" providerId="ADAL" clId="{F79FA503-8B26-44FC-8335-AC827AE0E30D}" dt="2021-11-03T19:58:08.533" v="4" actId="478"/>
          <ac:spMkLst>
            <pc:docMk/>
            <pc:sldMk cId="2974719989" sldId="267"/>
            <ac:spMk id="4" creationId="{7708774E-1AD0-48A7-8368-2C817C76A4F5}"/>
          </ac:spMkLst>
        </pc:spChg>
      </pc:sldChg>
      <pc:sldChg chg="delSp mod">
        <pc:chgData name="Vesa Juvonen" userId="c7243be1-99a3-4752-ab2a-0cf698cf8236" providerId="ADAL" clId="{F79FA503-8B26-44FC-8335-AC827AE0E30D}" dt="2021-11-03T19:58:53.771" v="18" actId="478"/>
        <pc:sldMkLst>
          <pc:docMk/>
          <pc:sldMk cId="631502111" sldId="11650"/>
        </pc:sldMkLst>
        <pc:spChg chg="del">
          <ac:chgData name="Vesa Juvonen" userId="c7243be1-99a3-4752-ab2a-0cf698cf8236" providerId="ADAL" clId="{F79FA503-8B26-44FC-8335-AC827AE0E30D}" dt="2021-11-03T19:58:53.771" v="18" actId="478"/>
          <ac:spMkLst>
            <pc:docMk/>
            <pc:sldMk cId="631502111" sldId="11650"/>
            <ac:spMk id="4" creationId="{C13AA4B1-F11E-451B-8BCB-04D19229B6FE}"/>
          </ac:spMkLst>
        </pc:spChg>
      </pc:sldChg>
      <pc:sldChg chg="addSp delSp modSp add mod">
        <pc:chgData name="Vesa Juvonen" userId="c7243be1-99a3-4752-ab2a-0cf698cf8236" providerId="ADAL" clId="{F79FA503-8B26-44FC-8335-AC827AE0E30D}" dt="2021-11-04T10:58:58.859" v="320" actId="207"/>
        <pc:sldMkLst>
          <pc:docMk/>
          <pc:sldMk cId="1166268011" sldId="2076137721"/>
        </pc:sldMkLst>
        <pc:spChg chg="mod">
          <ac:chgData name="Vesa Juvonen" userId="c7243be1-99a3-4752-ab2a-0cf698cf8236" providerId="ADAL" clId="{F79FA503-8B26-44FC-8335-AC827AE0E30D}" dt="2021-11-04T10:58:58.859" v="320" actId="207"/>
          <ac:spMkLst>
            <pc:docMk/>
            <pc:sldMk cId="1166268011" sldId="2076137721"/>
            <ac:spMk id="11" creationId="{463E50D4-3798-4435-9259-B3FD089AF08B}"/>
          </ac:spMkLst>
        </pc:spChg>
        <pc:spChg chg="mod">
          <ac:chgData name="Vesa Juvonen" userId="c7243be1-99a3-4752-ab2a-0cf698cf8236" providerId="ADAL" clId="{F79FA503-8B26-44FC-8335-AC827AE0E30D}" dt="2021-11-03T19:58:16.243" v="6" actId="207"/>
          <ac:spMkLst>
            <pc:docMk/>
            <pc:sldMk cId="1166268011" sldId="2076137721"/>
            <ac:spMk id="18" creationId="{E5183C7A-C387-45C5-B839-7BB228B4091B}"/>
          </ac:spMkLst>
        </pc:spChg>
        <pc:spChg chg="mod">
          <ac:chgData name="Vesa Juvonen" userId="c7243be1-99a3-4752-ab2a-0cf698cf8236" providerId="ADAL" clId="{F79FA503-8B26-44FC-8335-AC827AE0E30D}" dt="2021-11-03T19:58:22.282" v="7" actId="207"/>
          <ac:spMkLst>
            <pc:docMk/>
            <pc:sldMk cId="1166268011" sldId="2076137721"/>
            <ac:spMk id="19" creationId="{B96EE522-6672-435D-A47F-0B904BCE8C3A}"/>
          </ac:spMkLst>
        </pc:spChg>
        <pc:picChg chg="add mod">
          <ac:chgData name="Vesa Juvonen" userId="c7243be1-99a3-4752-ab2a-0cf698cf8236" providerId="ADAL" clId="{F79FA503-8B26-44FC-8335-AC827AE0E30D}" dt="2021-11-03T19:58:48.507" v="17" actId="1036"/>
          <ac:picMkLst>
            <pc:docMk/>
            <pc:sldMk cId="1166268011" sldId="2076137721"/>
            <ac:picMk id="5" creationId="{CC2E517E-8002-413D-8E8C-147F8D3F640F}"/>
          </ac:picMkLst>
        </pc:picChg>
        <pc:picChg chg="del">
          <ac:chgData name="Vesa Juvonen" userId="c7243be1-99a3-4752-ab2a-0cf698cf8236" providerId="ADAL" clId="{F79FA503-8B26-44FC-8335-AC827AE0E30D}" dt="2021-11-03T19:58:30.883" v="8" actId="478"/>
          <ac:picMkLst>
            <pc:docMk/>
            <pc:sldMk cId="1166268011" sldId="2076137721"/>
            <ac:picMk id="7" creationId="{AF12EC05-C5A8-4679-B30D-FE6EF779949F}"/>
          </ac:picMkLst>
        </pc:picChg>
      </pc:sldChg>
      <pc:sldChg chg="delSp del mod">
        <pc:chgData name="Vesa Juvonen" userId="c7243be1-99a3-4752-ab2a-0cf698cf8236" providerId="ADAL" clId="{F79FA503-8B26-44FC-8335-AC827AE0E30D}" dt="2021-11-03T19:57:40.288" v="2" actId="47"/>
        <pc:sldMkLst>
          <pc:docMk/>
          <pc:sldMk cId="2981931010" sldId="2076137728"/>
        </pc:sldMkLst>
        <pc:spChg chg="del">
          <ac:chgData name="Vesa Juvonen" userId="c7243be1-99a3-4752-ab2a-0cf698cf8236" providerId="ADAL" clId="{F79FA503-8B26-44FC-8335-AC827AE0E30D}" dt="2021-11-03T19:51:53.096" v="0" actId="478"/>
          <ac:spMkLst>
            <pc:docMk/>
            <pc:sldMk cId="2981931010" sldId="2076137728"/>
            <ac:spMk id="3" creationId="{80FCA7F3-B0DD-4A6B-A779-A5879B4A5C31}"/>
          </ac:spMkLst>
        </pc:spChg>
      </pc:sldChg>
      <pc:sldChg chg="add">
        <pc:chgData name="Vesa Juvonen" userId="c7243be1-99a3-4752-ab2a-0cf698cf8236" providerId="ADAL" clId="{F79FA503-8B26-44FC-8335-AC827AE0E30D}" dt="2021-11-03T19:57:38.616" v="1"/>
        <pc:sldMkLst>
          <pc:docMk/>
          <pc:sldMk cId="3113198250" sldId="2076137737"/>
        </pc:sldMkLst>
      </pc:sldChg>
      <pc:sldChg chg="addSp modSp new mod modClrScheme chgLayout">
        <pc:chgData name="Vesa Juvonen" userId="c7243be1-99a3-4752-ab2a-0cf698cf8236" providerId="ADAL" clId="{F79FA503-8B26-44FC-8335-AC827AE0E30D}" dt="2021-11-04T20:57:47.551" v="346" actId="20577"/>
        <pc:sldMkLst>
          <pc:docMk/>
          <pc:sldMk cId="837812005" sldId="2134805600"/>
        </pc:sldMkLst>
        <pc:spChg chg="add mod ord">
          <ac:chgData name="Vesa Juvonen" userId="c7243be1-99a3-4752-ab2a-0cf698cf8236" providerId="ADAL" clId="{F79FA503-8B26-44FC-8335-AC827AE0E30D}" dt="2021-11-04T10:59:12.892" v="342" actId="20577"/>
          <ac:spMkLst>
            <pc:docMk/>
            <pc:sldMk cId="837812005" sldId="2134805600"/>
            <ac:spMk id="4" creationId="{D5553122-5672-49E0-86A0-770A0FE9C1B2}"/>
          </ac:spMkLst>
        </pc:spChg>
        <pc:spChg chg="add mod">
          <ac:chgData name="Vesa Juvonen" userId="c7243be1-99a3-4752-ab2a-0cf698cf8236" providerId="ADAL" clId="{F79FA503-8B26-44FC-8335-AC827AE0E30D}" dt="2021-11-04T10:57:43.323" v="202" actId="1036"/>
          <ac:spMkLst>
            <pc:docMk/>
            <pc:sldMk cId="837812005" sldId="2134805600"/>
            <ac:spMk id="5" creationId="{78CA2CA6-B6E6-44A2-A3FF-D31E50A2BB41}"/>
          </ac:spMkLst>
        </pc:spChg>
        <pc:spChg chg="add mod">
          <ac:chgData name="Vesa Juvonen" userId="c7243be1-99a3-4752-ab2a-0cf698cf8236" providerId="ADAL" clId="{F79FA503-8B26-44FC-8335-AC827AE0E30D}" dt="2021-11-04T10:57:43.323" v="202" actId="1036"/>
          <ac:spMkLst>
            <pc:docMk/>
            <pc:sldMk cId="837812005" sldId="2134805600"/>
            <ac:spMk id="7" creationId="{D88F2072-6F4F-460D-B61B-3F21B5F89F2B}"/>
          </ac:spMkLst>
        </pc:spChg>
        <pc:spChg chg="add mod">
          <ac:chgData name="Vesa Juvonen" userId="c7243be1-99a3-4752-ab2a-0cf698cf8236" providerId="ADAL" clId="{F79FA503-8B26-44FC-8335-AC827AE0E30D}" dt="2021-11-04T10:57:43.323" v="202" actId="1036"/>
          <ac:spMkLst>
            <pc:docMk/>
            <pc:sldMk cId="837812005" sldId="2134805600"/>
            <ac:spMk id="9" creationId="{4E9385E9-EBB4-4B3B-A43E-6C3ADC70F1A3}"/>
          </ac:spMkLst>
        </pc:spChg>
        <pc:spChg chg="add mod">
          <ac:chgData name="Vesa Juvonen" userId="c7243be1-99a3-4752-ab2a-0cf698cf8236" providerId="ADAL" clId="{F79FA503-8B26-44FC-8335-AC827AE0E30D}" dt="2021-11-04T10:57:43.323" v="202" actId="1036"/>
          <ac:spMkLst>
            <pc:docMk/>
            <pc:sldMk cId="837812005" sldId="2134805600"/>
            <ac:spMk id="11" creationId="{DD1EFCA9-4FF7-4A10-ADF6-446C2EFBF31A}"/>
          </ac:spMkLst>
        </pc:spChg>
        <pc:spChg chg="add mod">
          <ac:chgData name="Vesa Juvonen" userId="c7243be1-99a3-4752-ab2a-0cf698cf8236" providerId="ADAL" clId="{F79FA503-8B26-44FC-8335-AC827AE0E30D}" dt="2021-11-04T20:57:45.318" v="344" actId="20577"/>
          <ac:spMkLst>
            <pc:docMk/>
            <pc:sldMk cId="837812005" sldId="2134805600"/>
            <ac:spMk id="13" creationId="{7AA2E7E3-A92D-4FCB-B885-E5910601438B}"/>
          </ac:spMkLst>
        </pc:spChg>
        <pc:spChg chg="add mod">
          <ac:chgData name="Vesa Juvonen" userId="c7243be1-99a3-4752-ab2a-0cf698cf8236" providerId="ADAL" clId="{F79FA503-8B26-44FC-8335-AC827AE0E30D}" dt="2021-11-04T20:57:47.551" v="346" actId="20577"/>
          <ac:spMkLst>
            <pc:docMk/>
            <pc:sldMk cId="837812005" sldId="2134805600"/>
            <ac:spMk id="15" creationId="{08825732-C0E3-43AF-B051-FA356CD27A34}"/>
          </ac:spMkLst>
        </pc:spChg>
        <pc:picChg chg="add mod">
          <ac:chgData name="Vesa Juvonen" userId="c7243be1-99a3-4752-ab2a-0cf698cf8236" providerId="ADAL" clId="{F79FA503-8B26-44FC-8335-AC827AE0E30D}" dt="2021-11-04T10:57:43.323" v="202" actId="1036"/>
          <ac:picMkLst>
            <pc:docMk/>
            <pc:sldMk cId="837812005" sldId="2134805600"/>
            <ac:picMk id="3" creationId="{272E2CC5-A210-4CD9-8F16-D2BE2E5CBD9A}"/>
          </ac:picMkLst>
        </pc:picChg>
      </pc:sldChg>
      <pc:sldMasterChg chg="delSldLayout">
        <pc:chgData name="Vesa Juvonen" userId="c7243be1-99a3-4752-ab2a-0cf698cf8236" providerId="ADAL" clId="{F79FA503-8B26-44FC-8335-AC827AE0E30D}" dt="2021-11-03T19:58:11.654" v="5" actId="47"/>
        <pc:sldMasterMkLst>
          <pc:docMk/>
          <pc:sldMasterMk cId="3588427678" sldId="2147484229"/>
        </pc:sldMasterMkLst>
        <pc:sldLayoutChg chg="del">
          <pc:chgData name="Vesa Juvonen" userId="c7243be1-99a3-4752-ab2a-0cf698cf8236" providerId="ADAL" clId="{F79FA503-8B26-44FC-8335-AC827AE0E30D}" dt="2021-11-03T19:58:11.654" v="5" actId="47"/>
          <pc:sldLayoutMkLst>
            <pc:docMk/>
            <pc:sldMasterMk cId="3588427678" sldId="2147484229"/>
            <pc:sldLayoutMk cId="1329096313" sldId="2147484702"/>
          </pc:sldLayoutMkLst>
        </pc:sldLayoutChg>
      </pc:sldMasterChg>
    </pc:docChg>
  </pc:docChgLst>
  <pc:docChgLst>
    <pc:chgData name="Hugo Bernier" userId="846ef6cd-3f11-462c-a4be-44fff9f1a751" providerId="ADAL" clId="{D39A65D0-CF0B-469D-87B2-A8EB82457AE1}"/>
    <pc:docChg chg="undo custSel modSld">
      <pc:chgData name="Hugo Bernier" userId="846ef6cd-3f11-462c-a4be-44fff9f1a751" providerId="ADAL" clId="{D39A65D0-CF0B-469D-87B2-A8EB82457AE1}" dt="2022-02-10T14:02:03.999" v="298" actId="1076"/>
      <pc:docMkLst>
        <pc:docMk/>
      </pc:docMkLst>
      <pc:sldChg chg="addSp delSp modSp mod">
        <pc:chgData name="Hugo Bernier" userId="846ef6cd-3f11-462c-a4be-44fff9f1a751" providerId="ADAL" clId="{D39A65D0-CF0B-469D-87B2-A8EB82457AE1}" dt="2022-02-10T14:02:03.999" v="298" actId="1076"/>
        <pc:sldMkLst>
          <pc:docMk/>
          <pc:sldMk cId="3743370006" sldId="2134805602"/>
        </pc:sldMkLst>
        <pc:spChg chg="mod">
          <ac:chgData name="Hugo Bernier" userId="846ef6cd-3f11-462c-a4be-44fff9f1a751" providerId="ADAL" clId="{D39A65D0-CF0B-469D-87B2-A8EB82457AE1}" dt="2022-02-10T14:00:45.313" v="282"/>
          <ac:spMkLst>
            <pc:docMk/>
            <pc:sldMk cId="3743370006" sldId="2134805602"/>
            <ac:spMk id="3" creationId="{CBDC9C38-872E-4048-96FE-C321FEF21EC1}"/>
          </ac:spMkLst>
        </pc:spChg>
        <pc:spChg chg="del">
          <ac:chgData name="Hugo Bernier" userId="846ef6cd-3f11-462c-a4be-44fff9f1a751" providerId="ADAL" clId="{D39A65D0-CF0B-469D-87B2-A8EB82457AE1}" dt="2022-02-10T13:43:26.010" v="0" actId="478"/>
          <ac:spMkLst>
            <pc:docMk/>
            <pc:sldMk cId="3743370006" sldId="2134805602"/>
            <ac:spMk id="4" creationId="{2A938999-4851-44FF-A03A-7CF98859A9EF}"/>
          </ac:spMkLst>
        </pc:spChg>
        <pc:grpChg chg="add mod">
          <ac:chgData name="Hugo Bernier" userId="846ef6cd-3f11-462c-a4be-44fff9f1a751" providerId="ADAL" clId="{D39A65D0-CF0B-469D-87B2-A8EB82457AE1}" dt="2022-02-10T14:02:03.999" v="298" actId="1076"/>
          <ac:grpSpMkLst>
            <pc:docMk/>
            <pc:sldMk cId="3743370006" sldId="2134805602"/>
            <ac:grpSpMk id="25" creationId="{76192E2A-F263-4416-B800-CD0BCA58C3F8}"/>
          </ac:grpSpMkLst>
        </pc:grpChg>
        <pc:picChg chg="add mod">
          <ac:chgData name="Hugo Bernier" userId="846ef6cd-3f11-462c-a4be-44fff9f1a751" providerId="ADAL" clId="{D39A65D0-CF0B-469D-87B2-A8EB82457AE1}" dt="2022-02-10T14:01:50.746" v="295" actId="1076"/>
          <ac:picMkLst>
            <pc:docMk/>
            <pc:sldMk cId="3743370006" sldId="2134805602"/>
            <ac:picMk id="19" creationId="{F21D9683-1EB1-4738-9759-2FF56E604E31}"/>
          </ac:picMkLst>
        </pc:picChg>
        <pc:picChg chg="add mod">
          <ac:chgData name="Hugo Bernier" userId="846ef6cd-3f11-462c-a4be-44fff9f1a751" providerId="ADAL" clId="{D39A65D0-CF0B-469D-87B2-A8EB82457AE1}" dt="2022-02-10T14:01:41.416" v="292" actId="1076"/>
          <ac:picMkLst>
            <pc:docMk/>
            <pc:sldMk cId="3743370006" sldId="2134805602"/>
            <ac:picMk id="20" creationId="{6CD2D186-572D-4AAA-BF3D-35E4696E881C}"/>
          </ac:picMkLst>
        </pc:picChg>
        <pc:picChg chg="add mod">
          <ac:chgData name="Hugo Bernier" userId="846ef6cd-3f11-462c-a4be-44fff9f1a751" providerId="ADAL" clId="{D39A65D0-CF0B-469D-87B2-A8EB82457AE1}" dt="2022-02-10T14:01:50.746" v="295" actId="1076"/>
          <ac:picMkLst>
            <pc:docMk/>
            <pc:sldMk cId="3743370006" sldId="2134805602"/>
            <ac:picMk id="23" creationId="{DC1ED0AA-3BAC-4F46-BFAB-3F557A67AC2C}"/>
          </ac:picMkLst>
        </pc:picChg>
        <pc:picChg chg="mod">
          <ac:chgData name="Hugo Bernier" userId="846ef6cd-3f11-462c-a4be-44fff9f1a751" providerId="ADAL" clId="{D39A65D0-CF0B-469D-87B2-A8EB82457AE1}" dt="2022-02-10T14:01:38.791" v="291" actId="1076"/>
          <ac:picMkLst>
            <pc:docMk/>
            <pc:sldMk cId="3743370006" sldId="2134805602"/>
            <ac:picMk id="24" creationId="{6474E37F-5FE9-4F97-A309-AC4A081F47A3}"/>
          </ac:picMkLst>
        </pc:picChg>
        <pc:picChg chg="del">
          <ac:chgData name="Hugo Bernier" userId="846ef6cd-3f11-462c-a4be-44fff9f1a751" providerId="ADAL" clId="{D39A65D0-CF0B-469D-87B2-A8EB82457AE1}" dt="2022-02-10T13:45:41.921" v="40" actId="478"/>
          <ac:picMkLst>
            <pc:docMk/>
            <pc:sldMk cId="3743370006" sldId="2134805602"/>
            <ac:picMk id="29" creationId="{280FFE0D-7449-41DE-9C17-57B73716A0CB}"/>
          </ac:picMkLst>
        </pc:picChg>
      </pc:sldChg>
    </pc:docChg>
  </pc:docChgLst>
  <pc:docChgLst>
    <pc:chgData name="Julie Turner" userId="S::julie.turner_sympraxisconsulting.com#ext#@microsoft.onmicrosoft.com::51f00042-4c48-4111-9ee4-670ef2fc7d0e" providerId="AD" clId="Web-{105E0D5F-6B0D-4B90-9FA6-A9597CFD9B26}"/>
    <pc:docChg chg="modSld">
      <pc:chgData name="Julie Turner" userId="S::julie.turner_sympraxisconsulting.com#ext#@microsoft.onmicrosoft.com::51f00042-4c48-4111-9ee4-670ef2fc7d0e" providerId="AD" clId="Web-{105E0D5F-6B0D-4B90-9FA6-A9597CFD9B26}" dt="2021-10-18T15:41:18.132" v="135" actId="20577"/>
      <pc:docMkLst>
        <pc:docMk/>
      </pc:docMkLst>
      <pc:sldChg chg="delSp modSp">
        <pc:chgData name="Julie Turner" userId="S::julie.turner_sympraxisconsulting.com#ext#@microsoft.onmicrosoft.com::51f00042-4c48-4111-9ee4-670ef2fc7d0e" providerId="AD" clId="Web-{105E0D5F-6B0D-4B90-9FA6-A9597CFD9B26}" dt="2021-10-18T15:41:18.132" v="135" actId="20577"/>
        <pc:sldMkLst>
          <pc:docMk/>
          <pc:sldMk cId="2877399898" sldId="1623"/>
        </pc:sldMkLst>
        <pc:spChg chg="mod">
          <ac:chgData name="Julie Turner" userId="S::julie.turner_sympraxisconsulting.com#ext#@microsoft.onmicrosoft.com::51f00042-4c48-4111-9ee4-670ef2fc7d0e" providerId="AD" clId="Web-{105E0D5F-6B0D-4B90-9FA6-A9597CFD9B26}" dt="2021-10-18T15:41:18.132" v="13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05E0D5F-6B0D-4B90-9FA6-A9597CFD9B26}" dt="2021-10-18T15:18:45.661" v="0"/>
          <ac:spMkLst>
            <pc:docMk/>
            <pc:sldMk cId="2877399898" sldId="1623"/>
            <ac:spMk id="138" creationId="{CA512B00-C796-422D-BDE6-D0ACED8943EF}"/>
          </ac:spMkLst>
        </pc:spChg>
      </pc:sldChg>
    </pc:docChg>
  </pc:docChgLst>
  <pc:docChgLst>
    <pc:chgData name="David Warner" userId="S::david_dwarnerii.com#ext#@microsoft.onmicrosoft.com::acafcf14-4098-4a83-9425-e73571277a06" providerId="AD" clId="Web-{5E1DA84F-66A6-4145-B9A6-500300263238}"/>
    <pc:docChg chg="modSld">
      <pc:chgData name="David Warner" userId="S::david_dwarnerii.com#ext#@microsoft.onmicrosoft.com::acafcf14-4098-4a83-9425-e73571277a06" providerId="AD" clId="Web-{5E1DA84F-66A6-4145-B9A6-500300263238}" dt="2022-01-27T22:10:36.805" v="8" actId="1076"/>
      <pc:docMkLst>
        <pc:docMk/>
      </pc:docMkLst>
      <pc:sldChg chg="modSp">
        <pc:chgData name="David Warner" userId="S::david_dwarnerii.com#ext#@microsoft.onmicrosoft.com::acafcf14-4098-4a83-9425-e73571277a06" providerId="AD" clId="Web-{5E1DA84F-66A6-4145-B9A6-500300263238}" dt="2022-01-27T22:10:36.805" v="8" actId="1076"/>
        <pc:sldMkLst>
          <pc:docMk/>
          <pc:sldMk cId="778883926" sldId="2076136264"/>
        </pc:sldMkLst>
        <pc:spChg chg="mod">
          <ac:chgData name="David Warner" userId="S::david_dwarnerii.com#ext#@microsoft.onmicrosoft.com::acafcf14-4098-4a83-9425-e73571277a06" providerId="AD" clId="Web-{5E1DA84F-66A6-4145-B9A6-500300263238}" dt="2022-01-27T22:10:33.696" v="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1DA84F-66A6-4145-B9A6-500300263238}" dt="2022-01-27T22:10:36.805" v="8"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5E1DA84F-66A6-4145-B9A6-500300263238}" dt="2022-01-27T22:10:36.759" v="7" actId="1076"/>
          <ac:picMkLst>
            <pc:docMk/>
            <pc:sldMk cId="778883926" sldId="2076136264"/>
            <ac:picMk id="9" creationId="{A32F44C1-4787-4278-9FA5-D22D2BA48DAE}"/>
          </ac:picMkLst>
        </pc:picChg>
      </pc:sldChg>
    </pc:docChg>
  </pc:docChgLst>
  <pc:docChgLst>
    <pc:chgData name="Alex Terentiev" userId="S::aterentiev@microsoft.com::b089aebb-68c6-439e-96df-7e98da5a759e" providerId="AD" clId="Web-{C503BF5C-9218-5636-1976-65C2A7425E46}"/>
    <pc:docChg chg="modSld">
      <pc:chgData name="Alex Terentiev" userId="S::aterentiev@microsoft.com::b089aebb-68c6-439e-96df-7e98da5a759e" providerId="AD" clId="Web-{C503BF5C-9218-5636-1976-65C2A7425E46}" dt="2022-01-24T14:42:54.090" v="0"/>
      <pc:docMkLst>
        <pc:docMk/>
      </pc:docMkLst>
      <pc:sldChg chg="delSp">
        <pc:chgData name="Alex Terentiev" userId="S::aterentiev@microsoft.com::b089aebb-68c6-439e-96df-7e98da5a759e" providerId="AD" clId="Web-{C503BF5C-9218-5636-1976-65C2A7425E46}" dt="2022-01-24T14:42:54.090" v="0"/>
        <pc:sldMkLst>
          <pc:docMk/>
          <pc:sldMk cId="4037611923" sldId="3334"/>
        </pc:sldMkLst>
        <pc:spChg chg="del">
          <ac:chgData name="Alex Terentiev" userId="S::aterentiev@microsoft.com::b089aebb-68c6-439e-96df-7e98da5a759e" providerId="AD" clId="Web-{C503BF5C-9218-5636-1976-65C2A7425E46}" dt="2022-01-24T14:42:54.090" v="0"/>
          <ac:spMkLst>
            <pc:docMk/>
            <pc:sldMk cId="4037611923" sldId="3334"/>
            <ac:spMk id="4" creationId="{48A26166-4B61-4076-87FB-6403554B4B8C}"/>
          </ac:spMkLst>
        </pc:spChg>
      </pc:sldChg>
    </pc:docChg>
  </pc:docChgLst>
  <pc:docChgLst>
    <pc:chgData name="Waldemar Mastykarz" userId="S::wmastyka@microsoft.com::8c3ccc08-b2ec-4e63-9b9b-25eb044a606e" providerId="AD" clId="Web-{9CC421FE-F1F9-B28F-E59B-E76910147147}"/>
    <pc:docChg chg="modSld">
      <pc:chgData name="Waldemar Mastykarz" userId="S::wmastyka@microsoft.com::8c3ccc08-b2ec-4e63-9b9b-25eb044a606e" providerId="AD" clId="Web-{9CC421FE-F1F9-B28F-E59B-E76910147147}" dt="2021-08-24T09:47:21.175" v="93" actId="20577"/>
      <pc:docMkLst>
        <pc:docMk/>
      </pc:docMkLst>
      <pc:sldChg chg="delSp modSp">
        <pc:chgData name="Waldemar Mastykarz" userId="S::wmastyka@microsoft.com::8c3ccc08-b2ec-4e63-9b9b-25eb044a606e" providerId="AD" clId="Web-{9CC421FE-F1F9-B28F-E59B-E76910147147}" dt="2021-08-24T09:47:21.175" v="93" actId="20577"/>
        <pc:sldMkLst>
          <pc:docMk/>
          <pc:sldMk cId="2253365439" sldId="1642"/>
        </pc:sldMkLst>
        <pc:spChg chg="mod">
          <ac:chgData name="Waldemar Mastykarz" userId="S::wmastyka@microsoft.com::8c3ccc08-b2ec-4e63-9b9b-25eb044a606e" providerId="AD" clId="Web-{9CC421FE-F1F9-B28F-E59B-E76910147147}" dt="2021-08-24T09:47:21.175" v="93" actId="20577"/>
          <ac:spMkLst>
            <pc:docMk/>
            <pc:sldMk cId="2253365439" sldId="1642"/>
            <ac:spMk id="3" creationId="{CBDC9C38-872E-4048-96FE-C321FEF21EC1}"/>
          </ac:spMkLst>
        </pc:spChg>
        <pc:spChg chg="del">
          <ac:chgData name="Waldemar Mastykarz" userId="S::wmastyka@microsoft.com::8c3ccc08-b2ec-4e63-9b9b-25eb044a606e" providerId="AD" clId="Web-{9CC421FE-F1F9-B28F-E59B-E76910147147}" dt="2021-08-24T09:46:12.314" v="0"/>
          <ac:spMkLst>
            <pc:docMk/>
            <pc:sldMk cId="2253365439" sldId="1642"/>
            <ac:spMk id="4" creationId="{33D6A441-B0E1-4258-BCC7-DDF38D3404C1}"/>
          </ac:spMkLst>
        </pc:spChg>
      </pc:sldChg>
    </pc:docChg>
  </pc:docChgLst>
  <pc:docChgLst>
    <pc:chgData name="Waldemar Mastykarz" userId="S::wmastyka@microsoft.com::8c3ccc08-b2ec-4e63-9b9b-25eb044a606e" providerId="AD" clId="Web-{C438881F-6E6B-00D8-A598-EBFC461F54C7}"/>
    <pc:docChg chg="modSld">
      <pc:chgData name="Waldemar Mastykarz" userId="S::wmastyka@microsoft.com::8c3ccc08-b2ec-4e63-9b9b-25eb044a606e" providerId="AD" clId="Web-{C438881F-6E6B-00D8-A598-EBFC461F54C7}" dt="2021-09-21T08:35:13.598" v="53" actId="20577"/>
      <pc:docMkLst>
        <pc:docMk/>
      </pc:docMkLst>
      <pc:sldChg chg="delSp modSp">
        <pc:chgData name="Waldemar Mastykarz" userId="S::wmastyka@microsoft.com::8c3ccc08-b2ec-4e63-9b9b-25eb044a606e" providerId="AD" clId="Web-{C438881F-6E6B-00D8-A598-EBFC461F54C7}" dt="2021-09-21T08:35:13.598" v="53" actId="20577"/>
        <pc:sldMkLst>
          <pc:docMk/>
          <pc:sldMk cId="2253365439" sldId="1642"/>
        </pc:sldMkLst>
        <pc:spChg chg="mod">
          <ac:chgData name="Waldemar Mastykarz" userId="S::wmastyka@microsoft.com::8c3ccc08-b2ec-4e63-9b9b-25eb044a606e" providerId="AD" clId="Web-{C438881F-6E6B-00D8-A598-EBFC461F54C7}" dt="2021-09-21T08:35:13.598" v="53" actId="20577"/>
          <ac:spMkLst>
            <pc:docMk/>
            <pc:sldMk cId="2253365439" sldId="1642"/>
            <ac:spMk id="3" creationId="{CBDC9C38-872E-4048-96FE-C321FEF21EC1}"/>
          </ac:spMkLst>
        </pc:spChg>
        <pc:spChg chg="del">
          <ac:chgData name="Waldemar Mastykarz" userId="S::wmastyka@microsoft.com::8c3ccc08-b2ec-4e63-9b9b-25eb044a606e" providerId="AD" clId="Web-{C438881F-6E6B-00D8-A598-EBFC461F54C7}" dt="2021-09-21T08:34:17.799" v="0"/>
          <ac:spMkLst>
            <pc:docMk/>
            <pc:sldMk cId="2253365439" sldId="1642"/>
            <ac:spMk id="4" creationId="{84111F67-0C55-405F-B14E-7A7FF8CB8C48}"/>
          </ac:spMkLst>
        </pc:spChg>
      </pc:sldChg>
    </pc:docChg>
  </pc:docChgLst>
  <pc:docChgLst>
    <pc:chgData name="Alex Terentiev" userId="S::aterentiev@microsoft.com::b089aebb-68c6-439e-96df-7e98da5a759e" providerId="AD" clId="Web-{FBF44EBA-FB0D-937F-556A-91D7A513B525}"/>
    <pc:docChg chg="modSld">
      <pc:chgData name="Alex Terentiev" userId="S::aterentiev@microsoft.com::b089aebb-68c6-439e-96df-7e98da5a759e" providerId="AD" clId="Web-{FBF44EBA-FB0D-937F-556A-91D7A513B525}" dt="2021-11-15T16:38:22.454" v="0"/>
      <pc:docMkLst>
        <pc:docMk/>
      </pc:docMkLst>
      <pc:sldChg chg="delSp">
        <pc:chgData name="Alex Terentiev" userId="S::aterentiev@microsoft.com::b089aebb-68c6-439e-96df-7e98da5a759e" providerId="AD" clId="Web-{FBF44EBA-FB0D-937F-556A-91D7A513B525}" dt="2021-11-15T16:38:22.454" v="0"/>
        <pc:sldMkLst>
          <pc:docMk/>
          <pc:sldMk cId="4037611923" sldId="3334"/>
        </pc:sldMkLst>
        <pc:spChg chg="del">
          <ac:chgData name="Alex Terentiev" userId="S::aterentiev@microsoft.com::b089aebb-68c6-439e-96df-7e98da5a759e" providerId="AD" clId="Web-{FBF44EBA-FB0D-937F-556A-91D7A513B525}" dt="2021-11-15T16:38:22.454" v="0"/>
          <ac:spMkLst>
            <pc:docMk/>
            <pc:sldMk cId="4037611923" sldId="3334"/>
            <ac:spMk id="4" creationId="{0D65CEB4-D163-4C2C-9409-DD47CBFB899D}"/>
          </ac:spMkLst>
        </pc:spChg>
      </pc:sldChg>
    </pc:docChg>
  </pc:docChgLst>
  <pc:docChgLst>
    <pc:chgData name="Hugo Bernier" userId="846ef6cd-3f11-462c-a4be-44fff9f1a751" providerId="ADAL" clId="{46012EFC-7FEF-4C28-8952-3ACD2FA988D6}"/>
    <pc:docChg chg="undo custSel modSld">
      <pc:chgData name="Hugo Bernier" userId="846ef6cd-3f11-462c-a4be-44fff9f1a751" providerId="ADAL" clId="{46012EFC-7FEF-4C28-8952-3ACD2FA988D6}" dt="2021-09-09T03:46:43.161" v="161" actId="208"/>
      <pc:docMkLst>
        <pc:docMk/>
      </pc:docMkLst>
      <pc:sldChg chg="addSp delSp modSp mod delAnim modNotesTx">
        <pc:chgData name="Hugo Bernier" userId="846ef6cd-3f11-462c-a4be-44fff9f1a751" providerId="ADAL" clId="{46012EFC-7FEF-4C28-8952-3ACD2FA988D6}" dt="2021-09-09T03:46:43.161" v="161" actId="208"/>
        <pc:sldMkLst>
          <pc:docMk/>
          <pc:sldMk cId="2636939237" sldId="2076137579"/>
        </pc:sldMkLst>
        <pc:spChg chg="mod">
          <ac:chgData name="Hugo Bernier" userId="846ef6cd-3f11-462c-a4be-44fff9f1a751" providerId="ADAL" clId="{46012EFC-7FEF-4C28-8952-3ACD2FA988D6}" dt="2021-09-09T03:44:12.722" v="95" actId="6549"/>
          <ac:spMkLst>
            <pc:docMk/>
            <pc:sldMk cId="2636939237" sldId="2076137579"/>
            <ac:spMk id="3" creationId="{CBDC9C38-872E-4048-96FE-C321FEF21EC1}"/>
          </ac:spMkLst>
        </pc:spChg>
        <pc:spChg chg="del">
          <ac:chgData name="Hugo Bernier" userId="846ef6cd-3f11-462c-a4be-44fff9f1a751" providerId="ADAL" clId="{46012EFC-7FEF-4C28-8952-3ACD2FA988D6}" dt="2021-09-09T02:23:56.697" v="0" actId="478"/>
          <ac:spMkLst>
            <pc:docMk/>
            <pc:sldMk cId="2636939237" sldId="2076137579"/>
            <ac:spMk id="4" creationId="{C93A1423-7E1F-41B6-AAAD-7D422931134E}"/>
          </ac:spMkLst>
        </pc:spChg>
        <pc:spChg chg="add del">
          <ac:chgData name="Hugo Bernier" userId="846ef6cd-3f11-462c-a4be-44fff9f1a751" providerId="ADAL" clId="{46012EFC-7FEF-4C28-8952-3ACD2FA988D6}" dt="2021-09-09T02:34:05.843" v="5" actId="22"/>
          <ac:spMkLst>
            <pc:docMk/>
            <pc:sldMk cId="2636939237" sldId="2076137579"/>
            <ac:spMk id="54" creationId="{2A84202F-8A21-47B4-9614-5884D656C965}"/>
          </ac:spMkLst>
        </pc:spChg>
        <pc:spChg chg="add del">
          <ac:chgData name="Hugo Bernier" userId="846ef6cd-3f11-462c-a4be-44fff9f1a751" providerId="ADAL" clId="{46012EFC-7FEF-4C28-8952-3ACD2FA988D6}" dt="2021-09-09T02:34:13.027" v="7" actId="22"/>
          <ac:spMkLst>
            <pc:docMk/>
            <pc:sldMk cId="2636939237" sldId="2076137579"/>
            <ac:spMk id="56" creationId="{CA7BDB31-AA96-4F1B-B248-4E142CDAC173}"/>
          </ac:spMkLst>
        </pc:spChg>
        <pc:spChg chg="add del">
          <ac:chgData name="Hugo Bernier" userId="846ef6cd-3f11-462c-a4be-44fff9f1a751" providerId="ADAL" clId="{46012EFC-7FEF-4C28-8952-3ACD2FA988D6}" dt="2021-09-09T02:34:27.308" v="9" actId="22"/>
          <ac:spMkLst>
            <pc:docMk/>
            <pc:sldMk cId="2636939237" sldId="2076137579"/>
            <ac:spMk id="58" creationId="{FFDF5489-9941-4B4F-8CFE-359DD3984EC8}"/>
          </ac:spMkLst>
        </pc:spChg>
        <pc:grpChg chg="del mod">
          <ac:chgData name="Hugo Bernier" userId="846ef6cd-3f11-462c-a4be-44fff9f1a751" providerId="ADAL" clId="{46012EFC-7FEF-4C28-8952-3ACD2FA988D6}" dt="2021-09-09T02:24:07.082" v="2" actId="165"/>
          <ac:grpSpMkLst>
            <pc:docMk/>
            <pc:sldMk cId="2636939237" sldId="2076137579"/>
            <ac:grpSpMk id="52" creationId="{C9911007-B569-4E4B-95CA-7DAED70D4949}"/>
          </ac:grpSpMkLst>
        </pc:grpChg>
        <pc:grpChg chg="add del mod">
          <ac:chgData name="Hugo Bernier" userId="846ef6cd-3f11-462c-a4be-44fff9f1a751" providerId="ADAL" clId="{46012EFC-7FEF-4C28-8952-3ACD2FA988D6}" dt="2021-09-09T03:41:18.079" v="58" actId="165"/>
          <ac:grpSpMkLst>
            <pc:docMk/>
            <pc:sldMk cId="2636939237" sldId="2076137579"/>
            <ac:grpSpMk id="55" creationId="{C691D0BA-158F-4562-BD32-B72E2196E8D5}"/>
          </ac:grpSpMkLst>
        </pc:grpChg>
        <pc:grpChg chg="del">
          <ac:chgData name="Hugo Bernier" userId="846ef6cd-3f11-462c-a4be-44fff9f1a751" providerId="ADAL" clId="{46012EFC-7FEF-4C28-8952-3ACD2FA988D6}" dt="2021-09-09T02:57:27.095" v="40" actId="478"/>
          <ac:grpSpMkLst>
            <pc:docMk/>
            <pc:sldMk cId="2636939237" sldId="2076137579"/>
            <ac:grpSpMk id="63" creationId="{6ED8ABAB-C51B-4D8A-B611-AC9687B8634B}"/>
          </ac:grpSpMkLst>
        </pc:grpChg>
        <pc:grpChg chg="add mod">
          <ac:chgData name="Hugo Bernier" userId="846ef6cd-3f11-462c-a4be-44fff9f1a751" providerId="ADAL" clId="{46012EFC-7FEF-4C28-8952-3ACD2FA988D6}" dt="2021-09-09T03:41:35.848" v="61" actId="14861"/>
          <ac:grpSpMkLst>
            <pc:docMk/>
            <pc:sldMk cId="2636939237" sldId="2076137579"/>
            <ac:grpSpMk id="64" creationId="{F8F2F2EB-59D3-4B9C-AE60-6B8AA8555931}"/>
          </ac:grpSpMkLst>
        </pc:grpChg>
        <pc:picChg chg="del topLvl">
          <ac:chgData name="Hugo Bernier" userId="846ef6cd-3f11-462c-a4be-44fff9f1a751" providerId="ADAL" clId="{46012EFC-7FEF-4C28-8952-3ACD2FA988D6}" dt="2021-09-09T02:34:02.888" v="3" actId="478"/>
          <ac:picMkLst>
            <pc:docMk/>
            <pc:sldMk cId="2636939237" sldId="2076137579"/>
            <ac:picMk id="24" creationId="{E87DC53B-B9AB-4E51-909C-8F104B9BAD35}"/>
          </ac:picMkLst>
        </pc:picChg>
        <pc:picChg chg="mod">
          <ac:chgData name="Hugo Bernier" userId="846ef6cd-3f11-462c-a4be-44fff9f1a751" providerId="ADAL" clId="{46012EFC-7FEF-4C28-8952-3ACD2FA988D6}" dt="2021-09-09T03:44:21.731" v="96" actId="1076"/>
          <ac:picMkLst>
            <pc:docMk/>
            <pc:sldMk cId="2636939237" sldId="2076137579"/>
            <ac:picMk id="29" creationId="{E8DC1192-0F89-4521-AC70-9EE3FE847BB2}"/>
          </ac:picMkLst>
        </pc:picChg>
        <pc:picChg chg="del topLvl">
          <ac:chgData name="Hugo Bernier" userId="846ef6cd-3f11-462c-a4be-44fff9f1a751" providerId="ADAL" clId="{46012EFC-7FEF-4C28-8952-3ACD2FA988D6}" dt="2021-09-09T02:34:50.379" v="12" actId="478"/>
          <ac:picMkLst>
            <pc:docMk/>
            <pc:sldMk cId="2636939237" sldId="2076137579"/>
            <ac:picMk id="38" creationId="{72D97749-A1A5-4459-970D-CD53880D5457}"/>
          </ac:picMkLst>
        </pc:picChg>
        <pc:picChg chg="add mod topLvl">
          <ac:chgData name="Hugo Bernier" userId="846ef6cd-3f11-462c-a4be-44fff9f1a751" providerId="ADAL" clId="{46012EFC-7FEF-4C28-8952-3ACD2FA988D6}" dt="2021-09-09T03:41:48.154" v="62" actId="208"/>
          <ac:picMkLst>
            <pc:docMk/>
            <pc:sldMk cId="2636939237" sldId="2076137579"/>
            <ac:picMk id="39" creationId="{E0F419F2-ABDC-4A9F-A81E-D6838930FB46}"/>
          </ac:picMkLst>
        </pc:picChg>
        <pc:picChg chg="mod">
          <ac:chgData name="Hugo Bernier" userId="846ef6cd-3f11-462c-a4be-44fff9f1a751" providerId="ADAL" clId="{46012EFC-7FEF-4C28-8952-3ACD2FA988D6}" dt="2021-09-09T03:42:57.836" v="64" actId="1076"/>
          <ac:picMkLst>
            <pc:docMk/>
            <pc:sldMk cId="2636939237" sldId="2076137579"/>
            <ac:picMk id="42" creationId="{C1D92697-A3F3-4C62-AFB8-F4772E07A236}"/>
          </ac:picMkLst>
        </pc:picChg>
        <pc:picChg chg="del topLvl">
          <ac:chgData name="Hugo Bernier" userId="846ef6cd-3f11-462c-a4be-44fff9f1a751" providerId="ADAL" clId="{46012EFC-7FEF-4C28-8952-3ACD2FA988D6}" dt="2021-09-09T02:34:53.945" v="14" actId="478"/>
          <ac:picMkLst>
            <pc:docMk/>
            <pc:sldMk cId="2636939237" sldId="2076137579"/>
            <ac:picMk id="47" creationId="{74819398-D41F-491D-9BCF-D0F36BAA7967}"/>
          </ac:picMkLst>
        </pc:picChg>
        <pc:picChg chg="add mod topLvl">
          <ac:chgData name="Hugo Bernier" userId="846ef6cd-3f11-462c-a4be-44fff9f1a751" providerId="ADAL" clId="{46012EFC-7FEF-4C28-8952-3ACD2FA988D6}" dt="2021-09-09T03:41:18.079" v="58" actId="165"/>
          <ac:picMkLst>
            <pc:docMk/>
            <pc:sldMk cId="2636939237" sldId="2076137579"/>
            <ac:picMk id="48" creationId="{C5160F46-1311-4B7C-90FC-29078B2D28A3}"/>
          </ac:picMkLst>
        </pc:picChg>
        <pc:picChg chg="mod">
          <ac:chgData name="Hugo Bernier" userId="846ef6cd-3f11-462c-a4be-44fff9f1a751" providerId="ADAL" clId="{46012EFC-7FEF-4C28-8952-3ACD2FA988D6}" dt="2021-09-09T03:42:57.836" v="64" actId="1076"/>
          <ac:picMkLst>
            <pc:docMk/>
            <pc:sldMk cId="2636939237" sldId="2076137579"/>
            <ac:picMk id="53" creationId="{BBBC493E-5150-458A-AC20-DF479C572EED}"/>
          </ac:picMkLst>
        </pc:picChg>
        <pc:picChg chg="mod">
          <ac:chgData name="Hugo Bernier" userId="846ef6cd-3f11-462c-a4be-44fff9f1a751" providerId="ADAL" clId="{46012EFC-7FEF-4C28-8952-3ACD2FA988D6}" dt="2021-09-09T03:43:00.620" v="65" actId="1076"/>
          <ac:picMkLst>
            <pc:docMk/>
            <pc:sldMk cId="2636939237" sldId="2076137579"/>
            <ac:picMk id="59" creationId="{8159DC71-B43C-4A9C-9B21-2A6E46CDE4DF}"/>
          </ac:picMkLst>
        </pc:picChg>
        <pc:picChg chg="add mod">
          <ac:chgData name="Hugo Bernier" userId="846ef6cd-3f11-462c-a4be-44fff9f1a751" providerId="ADAL" clId="{46012EFC-7FEF-4C28-8952-3ACD2FA988D6}" dt="2021-09-09T03:46:43.161" v="161" actId="208"/>
          <ac:picMkLst>
            <pc:docMk/>
            <pc:sldMk cId="2636939237" sldId="2076137579"/>
            <ac:picMk id="66" creationId="{068F5472-8D51-4135-891B-F948BF382C84}"/>
          </ac:picMkLst>
        </pc:picChg>
      </pc:sldChg>
    </pc:docChg>
  </pc:docChgLst>
  <pc:docChgLst>
    <pc:chgData name="David Warner" userId="S::david_dwarnerii.com#ext#@microsoft.onmicrosoft.com::acafcf14-4098-4a83-9425-e73571277a06" providerId="AD" clId="Web-{1334C798-D40E-466C-BFDC-04121D265883}"/>
    <pc:docChg chg="modSld">
      <pc:chgData name="David Warner" userId="S::david_dwarnerii.com#ext#@microsoft.onmicrosoft.com::acafcf14-4098-4a83-9425-e73571277a06" providerId="AD" clId="Web-{1334C798-D40E-466C-BFDC-04121D265883}" dt="2021-12-02T05:22:04.396" v="1"/>
      <pc:docMkLst>
        <pc:docMk/>
      </pc:docMkLst>
      <pc:sldChg chg="delSp modSp">
        <pc:chgData name="David Warner" userId="S::david_dwarnerii.com#ext#@microsoft.onmicrosoft.com::acafcf14-4098-4a83-9425-e73571277a06" providerId="AD" clId="Web-{1334C798-D40E-466C-BFDC-04121D265883}" dt="2021-12-02T05:22:04.396" v="1"/>
        <pc:sldMkLst>
          <pc:docMk/>
          <pc:sldMk cId="2925091645" sldId="2076136308"/>
        </pc:sldMkLst>
        <pc:spChg chg="del mod">
          <ac:chgData name="David Warner" userId="S::david_dwarnerii.com#ext#@microsoft.onmicrosoft.com::acafcf14-4098-4a83-9425-e73571277a06" providerId="AD" clId="Web-{1334C798-D40E-466C-BFDC-04121D265883}" dt="2021-12-02T05:22:04.396" v="1"/>
          <ac:spMkLst>
            <pc:docMk/>
            <pc:sldMk cId="2925091645" sldId="2076136308"/>
            <ac:spMk id="20" creationId="{E434ECAF-99C5-43BD-B33F-AA01996EA9E0}"/>
          </ac:spMkLst>
        </pc:spChg>
      </pc:sldChg>
    </pc:docChg>
  </pc:docChgLst>
  <pc:docChgLst>
    <pc:chgData name="Patrick Rodgers" userId="d219dede-d6b3-4097-a769-454d84f039e8" providerId="ADAL" clId="{E97DA835-EE61-495F-A5F5-949C72C4D2EC}"/>
    <pc:docChg chg="modSld">
      <pc:chgData name="Patrick Rodgers" userId="d219dede-d6b3-4097-a769-454d84f039e8" providerId="ADAL" clId="{E97DA835-EE61-495F-A5F5-949C72C4D2EC}" dt="2021-12-01T19:37:08.199" v="35" actId="20577"/>
      <pc:docMkLst>
        <pc:docMk/>
      </pc:docMkLst>
      <pc:sldChg chg="modSp mod">
        <pc:chgData name="Patrick Rodgers" userId="d219dede-d6b3-4097-a769-454d84f039e8" providerId="ADAL" clId="{E97DA835-EE61-495F-A5F5-949C72C4D2EC}" dt="2021-12-01T19:37:08.199" v="35" actId="20577"/>
        <pc:sldMkLst>
          <pc:docMk/>
          <pc:sldMk cId="2877399898" sldId="1623"/>
        </pc:sldMkLst>
        <pc:spChg chg="mod">
          <ac:chgData name="Patrick Rodgers" userId="d219dede-d6b3-4097-a769-454d84f039e8" providerId="ADAL" clId="{E97DA835-EE61-495F-A5F5-949C72C4D2EC}" dt="2021-12-01T19:37:08.199" v="35" actId="20577"/>
          <ac:spMkLst>
            <pc:docMk/>
            <pc:sldMk cId="2877399898" sldId="1623"/>
            <ac:spMk id="3" creationId="{CBDC9C38-872E-4048-96FE-C321FEF21EC1}"/>
          </ac:spMkLst>
        </pc:spChg>
      </pc:sldChg>
    </pc:docChg>
  </pc:docChgLst>
  <pc:docChgLst>
    <pc:chgData name="Mikael Svenson" userId="965d4e6a-fd22-4d0b-8bb9-2315d7bb356c" providerId="ADAL" clId="{CE6D90FC-0D20-4C78-8EDF-CDB8603D2184}"/>
    <pc:docChg chg="custSel modSld">
      <pc:chgData name="Mikael Svenson" userId="965d4e6a-fd22-4d0b-8bb9-2315d7bb356c" providerId="ADAL" clId="{CE6D90FC-0D20-4C78-8EDF-CDB8603D2184}" dt="2021-11-15T20:01:09.178" v="0" actId="478"/>
      <pc:docMkLst>
        <pc:docMk/>
      </pc:docMkLst>
      <pc:sldChg chg="delSp mod">
        <pc:chgData name="Mikael Svenson" userId="965d4e6a-fd22-4d0b-8bb9-2315d7bb356c" providerId="ADAL" clId="{CE6D90FC-0D20-4C78-8EDF-CDB8603D2184}" dt="2021-11-15T20:01:09.178" v="0" actId="478"/>
        <pc:sldMkLst>
          <pc:docMk/>
          <pc:sldMk cId="2925091645" sldId="2076136308"/>
        </pc:sldMkLst>
        <pc:spChg chg="del">
          <ac:chgData name="Mikael Svenson" userId="965d4e6a-fd22-4d0b-8bb9-2315d7bb356c" providerId="ADAL" clId="{CE6D90FC-0D20-4C78-8EDF-CDB8603D2184}" dt="2021-11-15T20:01:09.178" v="0" actId="478"/>
          <ac:spMkLst>
            <pc:docMk/>
            <pc:sldMk cId="2925091645" sldId="2076136308"/>
            <ac:spMk id="20" creationId="{C03FEFCB-7EE0-4594-8EEC-42CE102AD71A}"/>
          </ac:spMkLst>
        </pc:spChg>
      </pc:sldChg>
    </pc:docChg>
  </pc:docChgLst>
  <pc:docChgLst>
    <pc:chgData name="David Warner" userId="S::david_dwarnerii.com#ext#@microsoft.onmicrosoft.com::acafcf14-4098-4a83-9425-e73571277a06" providerId="AD" clId="Web-{88D0C2F2-2F21-461B-8B7C-17031D052610}"/>
    <pc:docChg chg="modSld">
      <pc:chgData name="David Warner" userId="S::david_dwarnerii.com#ext#@microsoft.onmicrosoft.com::acafcf14-4098-4a83-9425-e73571277a06" providerId="AD" clId="Web-{88D0C2F2-2F21-461B-8B7C-17031D052610}" dt="2022-01-13T15:20:29.245" v="2" actId="20577"/>
      <pc:docMkLst>
        <pc:docMk/>
      </pc:docMkLst>
      <pc:sldChg chg="modSp">
        <pc:chgData name="David Warner" userId="S::david_dwarnerii.com#ext#@microsoft.onmicrosoft.com::acafcf14-4098-4a83-9425-e73571277a06" providerId="AD" clId="Web-{88D0C2F2-2F21-461B-8B7C-17031D052610}" dt="2022-01-13T15:20:29.245" v="2" actId="20577"/>
        <pc:sldMkLst>
          <pc:docMk/>
          <pc:sldMk cId="915949081" sldId="2134805595"/>
        </pc:sldMkLst>
        <pc:spChg chg="mod">
          <ac:chgData name="David Warner" userId="S::david_dwarnerii.com#ext#@microsoft.onmicrosoft.com::acafcf14-4098-4a83-9425-e73571277a06" providerId="AD" clId="Web-{88D0C2F2-2F21-461B-8B7C-17031D052610}" dt="2022-01-13T15:20:29.245" v="2" actId="20577"/>
          <ac:spMkLst>
            <pc:docMk/>
            <pc:sldMk cId="915949081" sldId="2134805595"/>
            <ac:spMk id="20" creationId="{ABD6144F-BECD-4E13-B73E-06D3F8DC916F}"/>
          </ac:spMkLst>
        </pc:spChg>
      </pc:sldChg>
    </pc:docChg>
  </pc:docChgLst>
  <pc:docChgLst>
    <pc:chgData name="Waldek Mastykarz" userId="8c3ccc08-b2ec-4e63-9b9b-25eb044a606e" providerId="ADAL" clId="{D7FC5AC5-CAE3-F044-90C6-A2009F52CE2D}"/>
    <pc:docChg chg="undo custSel modSld">
      <pc:chgData name="Waldek Mastykarz" userId="8c3ccc08-b2ec-4e63-9b9b-25eb044a606e" providerId="ADAL" clId="{D7FC5AC5-CAE3-F044-90C6-A2009F52CE2D}" dt="2021-11-29T14:48:41.633" v="309" actId="20577"/>
      <pc:docMkLst>
        <pc:docMk/>
      </pc:docMkLst>
      <pc:sldChg chg="delSp modSp mod">
        <pc:chgData name="Waldek Mastykarz" userId="8c3ccc08-b2ec-4e63-9b9b-25eb044a606e" providerId="ADAL" clId="{D7FC5AC5-CAE3-F044-90C6-A2009F52CE2D}" dt="2021-11-29T14:48:41.633" v="309" actId="20577"/>
        <pc:sldMkLst>
          <pc:docMk/>
          <pc:sldMk cId="2253365439" sldId="1642"/>
        </pc:sldMkLst>
        <pc:spChg chg="mod">
          <ac:chgData name="Waldek Mastykarz" userId="8c3ccc08-b2ec-4e63-9b9b-25eb044a606e" providerId="ADAL" clId="{D7FC5AC5-CAE3-F044-90C6-A2009F52CE2D}" dt="2021-11-29T14:48:41.633" v="309" actId="20577"/>
          <ac:spMkLst>
            <pc:docMk/>
            <pc:sldMk cId="2253365439" sldId="1642"/>
            <ac:spMk id="3" creationId="{CBDC9C38-872E-4048-96FE-C321FEF21EC1}"/>
          </ac:spMkLst>
        </pc:spChg>
        <pc:spChg chg="del">
          <ac:chgData name="Waldek Mastykarz" userId="8c3ccc08-b2ec-4e63-9b9b-25eb044a606e" providerId="ADAL" clId="{D7FC5AC5-CAE3-F044-90C6-A2009F52CE2D}" dt="2021-11-29T14:46:34.398" v="0" actId="478"/>
          <ac:spMkLst>
            <pc:docMk/>
            <pc:sldMk cId="2253365439" sldId="1642"/>
            <ac:spMk id="4" creationId="{19D040BE-D2DC-4516-B4D4-7797D6FDAFBF}"/>
          </ac:spMkLst>
        </pc:spChg>
      </pc:sldChg>
    </pc:docChg>
  </pc:docChgLst>
  <pc:docChgLst>
    <pc:chgData name="Waldemar Mastykarz" userId="S::wmastyka@microsoft.com::8c3ccc08-b2ec-4e63-9b9b-25eb044a606e" providerId="AD" clId="Web-{92C24553-F758-E250-DBB4-F5B58546A3D7}"/>
    <pc:docChg chg="modSld">
      <pc:chgData name="Waldemar Mastykarz" userId="S::wmastyka@microsoft.com::8c3ccc08-b2ec-4e63-9b9b-25eb044a606e" providerId="AD" clId="Web-{92C24553-F758-E250-DBB4-F5B58546A3D7}" dt="2022-04-04T13:13:20.036" v="11" actId="20577"/>
      <pc:docMkLst>
        <pc:docMk/>
      </pc:docMkLst>
      <pc:sldChg chg="delSp modSp">
        <pc:chgData name="Waldemar Mastykarz" userId="S::wmastyka@microsoft.com::8c3ccc08-b2ec-4e63-9b9b-25eb044a606e" providerId="AD" clId="Web-{92C24553-F758-E250-DBB4-F5B58546A3D7}" dt="2022-04-04T13:13:20.036" v="11" actId="20577"/>
        <pc:sldMkLst>
          <pc:docMk/>
          <pc:sldMk cId="2253365439" sldId="1642"/>
        </pc:sldMkLst>
        <pc:spChg chg="mod">
          <ac:chgData name="Waldemar Mastykarz" userId="S::wmastyka@microsoft.com::8c3ccc08-b2ec-4e63-9b9b-25eb044a606e" providerId="AD" clId="Web-{92C24553-F758-E250-DBB4-F5B58546A3D7}" dt="2022-04-04T13:13:20.036" v="11" actId="20577"/>
          <ac:spMkLst>
            <pc:docMk/>
            <pc:sldMk cId="2253365439" sldId="1642"/>
            <ac:spMk id="3" creationId="{CBDC9C38-872E-4048-96FE-C321FEF21EC1}"/>
          </ac:spMkLst>
        </pc:spChg>
        <pc:spChg chg="del">
          <ac:chgData name="Waldemar Mastykarz" userId="S::wmastyka@microsoft.com::8c3ccc08-b2ec-4e63-9b9b-25eb044a606e" providerId="AD" clId="Web-{92C24553-F758-E250-DBB4-F5B58546A3D7}" dt="2022-04-04T13:12:52.972" v="0"/>
          <ac:spMkLst>
            <pc:docMk/>
            <pc:sldMk cId="2253365439" sldId="1642"/>
            <ac:spMk id="4" creationId="{A98713D3-FE2E-DEEE-8B74-893F1DFACBBD}"/>
          </ac:spMkLst>
        </pc:spChg>
      </pc:sldChg>
    </pc:docChg>
  </pc:docChgLst>
  <pc:docChgLst>
    <pc:chgData name="Vesa Juvonen" userId="c7243be1-99a3-4752-ab2a-0cf698cf8236" providerId="ADAL" clId="{DDCB6A9D-89B9-4C88-9D30-DD19C62DEEA7}"/>
    <pc:docChg chg="undo custSel addSld delSld modSld modSection">
      <pc:chgData name="Vesa Juvonen" userId="c7243be1-99a3-4752-ab2a-0cf698cf8236" providerId="ADAL" clId="{DDCB6A9D-89B9-4C88-9D30-DD19C62DEEA7}" dt="2021-10-07T13:43:50.978" v="654" actId="1076"/>
      <pc:docMkLst>
        <pc:docMk/>
      </pc:docMkLst>
      <pc:sldChg chg="addSp delSp modSp add mod">
        <pc:chgData name="Vesa Juvonen" userId="c7243be1-99a3-4752-ab2a-0cf698cf8236" providerId="ADAL" clId="{DDCB6A9D-89B9-4C88-9D30-DD19C62DEEA7}" dt="2021-10-07T11:35:44.588" v="459" actId="478"/>
        <pc:sldMkLst>
          <pc:docMk/>
          <pc:sldMk cId="2974719989" sldId="267"/>
        </pc:sldMkLst>
        <pc:spChg chg="mod">
          <ac:chgData name="Vesa Juvonen" userId="c7243be1-99a3-4752-ab2a-0cf698cf8236" providerId="ADAL" clId="{DDCB6A9D-89B9-4C88-9D30-DD19C62DEEA7}" dt="2021-10-07T11:29:36.880" v="126" actId="20577"/>
          <ac:spMkLst>
            <pc:docMk/>
            <pc:sldMk cId="2974719989" sldId="267"/>
            <ac:spMk id="2" creationId="{00000000-0000-0000-0000-000000000000}"/>
          </ac:spMkLst>
        </pc:spChg>
        <pc:spChg chg="mod">
          <ac:chgData name="Vesa Juvonen" userId="c7243be1-99a3-4752-ab2a-0cf698cf8236" providerId="ADAL" clId="{DDCB6A9D-89B9-4C88-9D30-DD19C62DEEA7}" dt="2021-10-07T11:29:54.930" v="132" actId="1076"/>
          <ac:spMkLst>
            <pc:docMk/>
            <pc:sldMk cId="2974719989" sldId="267"/>
            <ac:spMk id="3" creationId="{00000000-0000-0000-0000-000000000000}"/>
          </ac:spMkLst>
        </pc:spChg>
        <pc:spChg chg="del mod">
          <ac:chgData name="Vesa Juvonen" userId="c7243be1-99a3-4752-ab2a-0cf698cf8236" providerId="ADAL" clId="{DDCB6A9D-89B9-4C88-9D30-DD19C62DEEA7}" dt="2021-10-07T11:25:26.170" v="11" actId="478"/>
          <ac:spMkLst>
            <pc:docMk/>
            <pc:sldMk cId="2974719989" sldId="267"/>
            <ac:spMk id="7" creationId="{DB40E977-3DD5-485F-810B-87455165BA6D}"/>
          </ac:spMkLst>
        </pc:spChg>
        <pc:spChg chg="mod">
          <ac:chgData name="Vesa Juvonen" userId="c7243be1-99a3-4752-ab2a-0cf698cf8236" providerId="ADAL" clId="{DDCB6A9D-89B9-4C88-9D30-DD19C62DEEA7}" dt="2021-10-07T11:29:52.325" v="131" actId="1076"/>
          <ac:spMkLst>
            <pc:docMk/>
            <pc:sldMk cId="2974719989" sldId="267"/>
            <ac:spMk id="23" creationId="{00000000-0000-0000-0000-000000000000}"/>
          </ac:spMkLst>
        </pc:spChg>
        <pc:picChg chg="del">
          <ac:chgData name="Vesa Juvonen" userId="c7243be1-99a3-4752-ab2a-0cf698cf8236" providerId="ADAL" clId="{DDCB6A9D-89B9-4C88-9D30-DD19C62DEEA7}" dt="2021-10-07T11:35:42.273" v="457" actId="478"/>
          <ac:picMkLst>
            <pc:docMk/>
            <pc:sldMk cId="2974719989" sldId="267"/>
            <ac:picMk id="4" creationId="{D4D889F8-BEC2-45C2-AF27-92A24B81766E}"/>
          </ac:picMkLst>
        </pc:picChg>
        <pc:picChg chg="del">
          <ac:chgData name="Vesa Juvonen" userId="c7243be1-99a3-4752-ab2a-0cf698cf8236" providerId="ADAL" clId="{DDCB6A9D-89B9-4C88-9D30-DD19C62DEEA7}" dt="2021-10-07T11:35:42.273" v="457" actId="478"/>
          <ac:picMkLst>
            <pc:docMk/>
            <pc:sldMk cId="2974719989" sldId="267"/>
            <ac:picMk id="6" creationId="{213ECA2C-838C-4F9D-B46D-8F5FC0B96995}"/>
          </ac:picMkLst>
        </pc:picChg>
        <pc:picChg chg="del">
          <ac:chgData name="Vesa Juvonen" userId="c7243be1-99a3-4752-ab2a-0cf698cf8236" providerId="ADAL" clId="{DDCB6A9D-89B9-4C88-9D30-DD19C62DEEA7}" dt="2021-10-07T11:35:44.588" v="459" actId="478"/>
          <ac:picMkLst>
            <pc:docMk/>
            <pc:sldMk cId="2974719989" sldId="267"/>
            <ac:picMk id="8" creationId="{3D42804E-5FF4-4EF3-84A1-BBBA4EE6AF75}"/>
          </ac:picMkLst>
        </pc:picChg>
        <pc:picChg chg="add">
          <ac:chgData name="Vesa Juvonen" userId="c7243be1-99a3-4752-ab2a-0cf698cf8236" providerId="ADAL" clId="{DDCB6A9D-89B9-4C88-9D30-DD19C62DEEA7}" dt="2021-10-07T11:35:42.521" v="458" actId="22"/>
          <ac:picMkLst>
            <pc:docMk/>
            <pc:sldMk cId="2974719989" sldId="267"/>
            <ac:picMk id="9" creationId="{B673FF19-F0F0-4462-B87F-DF8C4271C321}"/>
          </ac:picMkLst>
        </pc:picChg>
        <pc:picChg chg="add">
          <ac:chgData name="Vesa Juvonen" userId="c7243be1-99a3-4752-ab2a-0cf698cf8236" providerId="ADAL" clId="{DDCB6A9D-89B9-4C88-9D30-DD19C62DEEA7}" dt="2021-10-07T11:35:42.521" v="458" actId="22"/>
          <ac:picMkLst>
            <pc:docMk/>
            <pc:sldMk cId="2974719989" sldId="267"/>
            <ac:picMk id="10" creationId="{060881EF-F046-4B84-989D-FBDEDD0597D5}"/>
          </ac:picMkLst>
        </pc:picChg>
        <pc:picChg chg="add">
          <ac:chgData name="Vesa Juvonen" userId="c7243be1-99a3-4752-ab2a-0cf698cf8236" providerId="ADAL" clId="{DDCB6A9D-89B9-4C88-9D30-DD19C62DEEA7}" dt="2021-10-07T11:35:42.521" v="458" actId="22"/>
          <ac:picMkLst>
            <pc:docMk/>
            <pc:sldMk cId="2974719989" sldId="267"/>
            <ac:picMk id="14" creationId="{F7A8C81A-7B22-41FE-84BF-736A3C2240E9}"/>
          </ac:picMkLst>
        </pc:picChg>
      </pc:sldChg>
      <pc:sldChg chg="modSp mod">
        <pc:chgData name="Vesa Juvonen" userId="c7243be1-99a3-4752-ab2a-0cf698cf8236" providerId="ADAL" clId="{DDCB6A9D-89B9-4C88-9D30-DD19C62DEEA7}" dt="2021-10-07T13:42:39.831" v="619" actId="20577"/>
        <pc:sldMkLst>
          <pc:docMk/>
          <pc:sldMk cId="10702720" sldId="2079"/>
        </pc:sldMkLst>
        <pc:spChg chg="mod">
          <ac:chgData name="Vesa Juvonen" userId="c7243be1-99a3-4752-ab2a-0cf698cf8236" providerId="ADAL" clId="{DDCB6A9D-89B9-4C88-9D30-DD19C62DEEA7}" dt="2021-10-07T13:42:39.831" v="619" actId="20577"/>
          <ac:spMkLst>
            <pc:docMk/>
            <pc:sldMk cId="10702720" sldId="2079"/>
            <ac:spMk id="8" creationId="{00000000-0000-0000-0000-000000000000}"/>
          </ac:spMkLst>
        </pc:spChg>
      </pc:sldChg>
      <pc:sldChg chg="delSp modSp del mod">
        <pc:chgData name="Vesa Juvonen" userId="c7243be1-99a3-4752-ab2a-0cf698cf8236" providerId="ADAL" clId="{DDCB6A9D-89B9-4C88-9D30-DD19C62DEEA7}" dt="2021-10-07T11:37:06.598" v="484" actId="47"/>
        <pc:sldMkLst>
          <pc:docMk/>
          <pc:sldMk cId="467751124" sldId="6149"/>
        </pc:sldMkLst>
        <pc:spChg chg="mod">
          <ac:chgData name="Vesa Juvonen" userId="c7243be1-99a3-4752-ab2a-0cf698cf8236" providerId="ADAL" clId="{DDCB6A9D-89B9-4C88-9D30-DD19C62DEEA7}" dt="2021-10-07T11:31:40.752" v="198" actId="20577"/>
          <ac:spMkLst>
            <pc:docMk/>
            <pc:sldMk cId="467751124" sldId="6149"/>
            <ac:spMk id="2" creationId="{00000000-0000-0000-0000-000000000000}"/>
          </ac:spMkLst>
        </pc:spChg>
        <pc:spChg chg="del">
          <ac:chgData name="Vesa Juvonen" userId="c7243be1-99a3-4752-ab2a-0cf698cf8236" providerId="ADAL" clId="{DDCB6A9D-89B9-4C88-9D30-DD19C62DEEA7}" dt="2021-10-07T11:24:58.505" v="8" actId="478"/>
          <ac:spMkLst>
            <pc:docMk/>
            <pc:sldMk cId="467751124" sldId="6149"/>
            <ac:spMk id="5" creationId="{8AC0E950-A8B4-4112-ABFE-DB5DC91C41C4}"/>
          </ac:spMkLst>
        </pc:spChg>
        <pc:picChg chg="mod">
          <ac:chgData name="Vesa Juvonen" userId="c7243be1-99a3-4752-ab2a-0cf698cf8236" providerId="ADAL" clId="{DDCB6A9D-89B9-4C88-9D30-DD19C62DEEA7}" dt="2021-10-07T11:35:19.373" v="450" actId="1076"/>
          <ac:picMkLst>
            <pc:docMk/>
            <pc:sldMk cId="467751124" sldId="6149"/>
            <ac:picMk id="6" creationId="{96401639-BE86-4878-A655-3558D24AE0D7}"/>
          </ac:picMkLst>
        </pc:picChg>
      </pc:sldChg>
      <pc:sldChg chg="addSp delSp modSp add mod">
        <pc:chgData name="Vesa Juvonen" userId="c7243be1-99a3-4752-ab2a-0cf698cf8236" providerId="ADAL" clId="{DDCB6A9D-89B9-4C88-9D30-DD19C62DEEA7}" dt="2021-10-07T11:37:01.548" v="483" actId="1076"/>
        <pc:sldMkLst>
          <pc:docMk/>
          <pc:sldMk cId="631502111" sldId="11650"/>
        </pc:sldMkLst>
        <pc:spChg chg="mod">
          <ac:chgData name="Vesa Juvonen" userId="c7243be1-99a3-4752-ab2a-0cf698cf8236" providerId="ADAL" clId="{DDCB6A9D-89B9-4C88-9D30-DD19C62DEEA7}" dt="2021-10-07T11:34:30.216" v="368" actId="20577"/>
          <ac:spMkLst>
            <pc:docMk/>
            <pc:sldMk cId="631502111" sldId="11650"/>
            <ac:spMk id="2" creationId="{00000000-0000-0000-0000-000000000000}"/>
          </ac:spMkLst>
        </pc:spChg>
        <pc:spChg chg="mod">
          <ac:chgData name="Vesa Juvonen" userId="c7243be1-99a3-4752-ab2a-0cf698cf8236" providerId="ADAL" clId="{DDCB6A9D-89B9-4C88-9D30-DD19C62DEEA7}" dt="2021-10-07T11:36:56.328" v="482" actId="404"/>
          <ac:spMkLst>
            <pc:docMk/>
            <pc:sldMk cId="631502111" sldId="11650"/>
            <ac:spMk id="3" creationId="{00000000-0000-0000-0000-000000000000}"/>
          </ac:spMkLst>
        </pc:spChg>
        <pc:spChg chg="del">
          <ac:chgData name="Vesa Juvonen" userId="c7243be1-99a3-4752-ab2a-0cf698cf8236" providerId="ADAL" clId="{DDCB6A9D-89B9-4C88-9D30-DD19C62DEEA7}" dt="2021-10-07T11:34:34.464" v="370" actId="478"/>
          <ac:spMkLst>
            <pc:docMk/>
            <pc:sldMk cId="631502111" sldId="11650"/>
            <ac:spMk id="4" creationId="{824D7351-7575-4C14-8D62-0D4C52EE3E93}"/>
          </ac:spMkLst>
        </pc:spChg>
        <pc:spChg chg="add">
          <ac:chgData name="Vesa Juvonen" userId="c7243be1-99a3-4752-ab2a-0cf698cf8236" providerId="ADAL" clId="{DDCB6A9D-89B9-4C88-9D30-DD19C62DEEA7}" dt="2021-10-07T11:35:16.393" v="448" actId="22"/>
          <ac:spMkLst>
            <pc:docMk/>
            <pc:sldMk cId="631502111" sldId="11650"/>
            <ac:spMk id="7" creationId="{A847E363-1D10-499F-9255-2C676DBC49A1}"/>
          </ac:spMkLst>
        </pc:spChg>
        <pc:spChg chg="del">
          <ac:chgData name="Vesa Juvonen" userId="c7243be1-99a3-4752-ab2a-0cf698cf8236" providerId="ADAL" clId="{DDCB6A9D-89B9-4C88-9D30-DD19C62DEEA7}" dt="2021-10-07T11:34:33.530" v="369" actId="478"/>
          <ac:spMkLst>
            <pc:docMk/>
            <pc:sldMk cId="631502111" sldId="11650"/>
            <ac:spMk id="18" creationId="{CABDE706-75C4-4186-8CB1-002590113D54}"/>
          </ac:spMkLst>
        </pc:spChg>
        <pc:picChg chg="del">
          <ac:chgData name="Vesa Juvonen" userId="c7243be1-99a3-4752-ab2a-0cf698cf8236" providerId="ADAL" clId="{DDCB6A9D-89B9-4C88-9D30-DD19C62DEEA7}" dt="2021-10-07T11:35:15.865" v="447" actId="478"/>
          <ac:picMkLst>
            <pc:docMk/>
            <pc:sldMk cId="631502111" sldId="11650"/>
            <ac:picMk id="5" creationId="{027FD59B-C1D8-462A-BCC7-DF706D920F64}"/>
          </ac:picMkLst>
        </pc:picChg>
        <pc:picChg chg="del">
          <ac:chgData name="Vesa Juvonen" userId="c7243be1-99a3-4752-ab2a-0cf698cf8236" providerId="ADAL" clId="{DDCB6A9D-89B9-4C88-9D30-DD19C62DEEA7}" dt="2021-10-07T11:35:31.016" v="453" actId="478"/>
          <ac:picMkLst>
            <pc:docMk/>
            <pc:sldMk cId="631502111" sldId="11650"/>
            <ac:picMk id="6" creationId="{524E88FB-16CB-463D-A25D-1E3FD7FE5159}"/>
          </ac:picMkLst>
        </pc:picChg>
        <pc:picChg chg="del">
          <ac:chgData name="Vesa Juvonen" userId="c7243be1-99a3-4752-ab2a-0cf698cf8236" providerId="ADAL" clId="{DDCB6A9D-89B9-4C88-9D30-DD19C62DEEA7}" dt="2021-10-07T11:35:25.713" v="451" actId="478"/>
          <ac:picMkLst>
            <pc:docMk/>
            <pc:sldMk cId="631502111" sldId="11650"/>
            <ac:picMk id="8" creationId="{57F19A42-5038-4276-85B8-0B0FEB8A29A6}"/>
          </ac:picMkLst>
        </pc:picChg>
        <pc:picChg chg="add">
          <ac:chgData name="Vesa Juvonen" userId="c7243be1-99a3-4752-ab2a-0cf698cf8236" providerId="ADAL" clId="{DDCB6A9D-89B9-4C88-9D30-DD19C62DEEA7}" dt="2021-10-07T11:35:26.006" v="452" actId="22"/>
          <ac:picMkLst>
            <pc:docMk/>
            <pc:sldMk cId="631502111" sldId="11650"/>
            <ac:picMk id="9" creationId="{6486E5A1-047E-442B-B0E4-E7BAA527924F}"/>
          </ac:picMkLst>
        </pc:picChg>
        <pc:picChg chg="del">
          <ac:chgData name="Vesa Juvonen" userId="c7243be1-99a3-4752-ab2a-0cf698cf8236" providerId="ADAL" clId="{DDCB6A9D-89B9-4C88-9D30-DD19C62DEEA7}" dt="2021-10-07T11:35:25.713" v="451" actId="478"/>
          <ac:picMkLst>
            <pc:docMk/>
            <pc:sldMk cId="631502111" sldId="11650"/>
            <ac:picMk id="10" creationId="{F5B3229A-E817-4EFB-8755-BC070F38E177}"/>
          </ac:picMkLst>
        </pc:picChg>
        <pc:picChg chg="mod">
          <ac:chgData name="Vesa Juvonen" userId="c7243be1-99a3-4752-ab2a-0cf698cf8236" providerId="ADAL" clId="{DDCB6A9D-89B9-4C88-9D30-DD19C62DEEA7}" dt="2021-10-07T11:35:36.731" v="456" actId="1076"/>
          <ac:picMkLst>
            <pc:docMk/>
            <pc:sldMk cId="631502111" sldId="11650"/>
            <ac:picMk id="11" creationId="{00000000-0000-0000-0000-000000000000}"/>
          </ac:picMkLst>
        </pc:picChg>
        <pc:picChg chg="add">
          <ac:chgData name="Vesa Juvonen" userId="c7243be1-99a3-4752-ab2a-0cf698cf8236" providerId="ADAL" clId="{DDCB6A9D-89B9-4C88-9D30-DD19C62DEEA7}" dt="2021-10-07T11:35:26.006" v="452" actId="22"/>
          <ac:picMkLst>
            <pc:docMk/>
            <pc:sldMk cId="631502111" sldId="11650"/>
            <ac:picMk id="13" creationId="{ADFED626-76EB-4328-A884-01C9C88E0026}"/>
          </ac:picMkLst>
        </pc:picChg>
        <pc:picChg chg="add">
          <ac:chgData name="Vesa Juvonen" userId="c7243be1-99a3-4752-ab2a-0cf698cf8236" providerId="ADAL" clId="{DDCB6A9D-89B9-4C88-9D30-DD19C62DEEA7}" dt="2021-10-07T11:35:26.006" v="452" actId="22"/>
          <ac:picMkLst>
            <pc:docMk/>
            <pc:sldMk cId="631502111" sldId="11650"/>
            <ac:picMk id="15" creationId="{DF9E302B-5C44-4472-BD4B-0366053F3BC2}"/>
          </ac:picMkLst>
        </pc:picChg>
        <pc:picChg chg="add">
          <ac:chgData name="Vesa Juvonen" userId="c7243be1-99a3-4752-ab2a-0cf698cf8236" providerId="ADAL" clId="{DDCB6A9D-89B9-4C88-9D30-DD19C62DEEA7}" dt="2021-10-07T11:35:31.284" v="454" actId="22"/>
          <ac:picMkLst>
            <pc:docMk/>
            <pc:sldMk cId="631502111" sldId="11650"/>
            <ac:picMk id="17" creationId="{15F59E45-1051-4701-BADA-F1E592761E45}"/>
          </ac:picMkLst>
        </pc:picChg>
        <pc:picChg chg="add mod">
          <ac:chgData name="Vesa Juvonen" userId="c7243be1-99a3-4752-ab2a-0cf698cf8236" providerId="ADAL" clId="{DDCB6A9D-89B9-4C88-9D30-DD19C62DEEA7}" dt="2021-10-07T11:37:01.548" v="483" actId="1076"/>
          <ac:picMkLst>
            <pc:docMk/>
            <pc:sldMk cId="631502111" sldId="11650"/>
            <ac:picMk id="21" creationId="{356258C8-54F8-4001-8708-3C0CCB5C740A}"/>
          </ac:picMkLst>
        </pc:picChg>
      </pc:sldChg>
      <pc:sldChg chg="modSp mod">
        <pc:chgData name="Vesa Juvonen" userId="c7243be1-99a3-4752-ab2a-0cf698cf8236" providerId="ADAL" clId="{DDCB6A9D-89B9-4C88-9D30-DD19C62DEEA7}" dt="2021-10-06T08:38:57.407" v="4" actId="1076"/>
        <pc:sldMkLst>
          <pc:docMk/>
          <pc:sldMk cId="778883926" sldId="2076136264"/>
        </pc:sldMkLst>
        <pc:spChg chg="mod">
          <ac:chgData name="Vesa Juvonen" userId="c7243be1-99a3-4752-ab2a-0cf698cf8236" providerId="ADAL" clId="{DDCB6A9D-89B9-4C88-9D30-DD19C62DEEA7}" dt="2021-10-06T08:38:52.670" v="2"/>
          <ac:spMkLst>
            <pc:docMk/>
            <pc:sldMk cId="778883926" sldId="2076136264"/>
            <ac:spMk id="14" creationId="{953584C8-8734-42EA-AD16-6AA2B405D249}"/>
          </ac:spMkLst>
        </pc:spChg>
        <pc:picChg chg="mod">
          <ac:chgData name="Vesa Juvonen" userId="c7243be1-99a3-4752-ab2a-0cf698cf8236" providerId="ADAL" clId="{DDCB6A9D-89B9-4C88-9D30-DD19C62DEEA7}" dt="2021-10-06T08:38:57.407" v="4" actId="1076"/>
          <ac:picMkLst>
            <pc:docMk/>
            <pc:sldMk cId="778883926" sldId="2076136264"/>
            <ac:picMk id="7" creationId="{0D451F4B-CD54-4DB1-BF0C-E5FC1F3EA21E}"/>
          </ac:picMkLst>
        </pc:picChg>
        <pc:picChg chg="mod">
          <ac:chgData name="Vesa Juvonen" userId="c7243be1-99a3-4752-ab2a-0cf698cf8236" providerId="ADAL" clId="{DDCB6A9D-89B9-4C88-9D30-DD19C62DEEA7}" dt="2021-10-06T08:38:55.961" v="3" actId="1076"/>
          <ac:picMkLst>
            <pc:docMk/>
            <pc:sldMk cId="778883926" sldId="2076136264"/>
            <ac:picMk id="8" creationId="{172ACC13-3852-4C79-982C-31A1F9A06529}"/>
          </ac:picMkLst>
        </pc:picChg>
      </pc:sldChg>
      <pc:sldChg chg="mod modShow">
        <pc:chgData name="Vesa Juvonen" userId="c7243be1-99a3-4752-ab2a-0cf698cf8236" providerId="ADAL" clId="{DDCB6A9D-89B9-4C88-9D30-DD19C62DEEA7}" dt="2021-10-07T13:42:32.123" v="618" actId="729"/>
        <pc:sldMkLst>
          <pc:docMk/>
          <pc:sldMk cId="456093034" sldId="2076136307"/>
        </pc:sldMkLst>
      </pc:sldChg>
      <pc:sldChg chg="modSp mod modShow">
        <pc:chgData name="Vesa Juvonen" userId="c7243be1-99a3-4752-ab2a-0cf698cf8236" providerId="ADAL" clId="{DDCB6A9D-89B9-4C88-9D30-DD19C62DEEA7}" dt="2021-10-07T13:42:32.123" v="618" actId="729"/>
        <pc:sldMkLst>
          <pc:docMk/>
          <pc:sldMk cId="2925091645" sldId="2076136308"/>
        </pc:sldMkLst>
        <pc:spChg chg="mod">
          <ac:chgData name="Vesa Juvonen" userId="c7243be1-99a3-4752-ab2a-0cf698cf8236" providerId="ADAL" clId="{DDCB6A9D-89B9-4C88-9D30-DD19C62DEEA7}" dt="2021-10-07T11:37:39.062" v="490" actId="1076"/>
          <ac:spMkLst>
            <pc:docMk/>
            <pc:sldMk cId="2925091645" sldId="2076136308"/>
            <ac:spMk id="5" creationId="{9443BB4E-EB9D-4E61-816D-54885F1C4201}"/>
          </ac:spMkLst>
        </pc:spChg>
      </pc:sldChg>
      <pc:sldChg chg="addSp delSp modSp mod">
        <pc:chgData name="Vesa Juvonen" userId="c7243be1-99a3-4752-ab2a-0cf698cf8236" providerId="ADAL" clId="{DDCB6A9D-89B9-4C88-9D30-DD19C62DEEA7}" dt="2021-10-07T13:43:50.978" v="654" actId="1076"/>
        <pc:sldMkLst>
          <pc:docMk/>
          <pc:sldMk cId="3026554354" sldId="2076136368"/>
        </pc:sldMkLst>
        <pc:spChg chg="add mod">
          <ac:chgData name="Vesa Juvonen" userId="c7243be1-99a3-4752-ab2a-0cf698cf8236" providerId="ADAL" clId="{DDCB6A9D-89B9-4C88-9D30-DD19C62DEEA7}" dt="2021-10-07T13:43:50.978" v="654" actId="1076"/>
          <ac:spMkLst>
            <pc:docMk/>
            <pc:sldMk cId="3026554354" sldId="2076136368"/>
            <ac:spMk id="11" creationId="{92A72839-2870-4FCE-96AE-DBD0BADE91D8}"/>
          </ac:spMkLst>
        </pc:spChg>
        <pc:picChg chg="add mod">
          <ac:chgData name="Vesa Juvonen" userId="c7243be1-99a3-4752-ab2a-0cf698cf8236" providerId="ADAL" clId="{DDCB6A9D-89B9-4C88-9D30-DD19C62DEEA7}" dt="2021-10-07T13:34:42.316" v="511" actId="1076"/>
          <ac:picMkLst>
            <pc:docMk/>
            <pc:sldMk cId="3026554354" sldId="2076136368"/>
            <ac:picMk id="6" creationId="{ADE7B54A-B580-4E7D-BC2D-97BD63367E0D}"/>
          </ac:picMkLst>
        </pc:picChg>
        <pc:picChg chg="del">
          <ac:chgData name="Vesa Juvonen" userId="c7243be1-99a3-4752-ab2a-0cf698cf8236" providerId="ADAL" clId="{DDCB6A9D-89B9-4C88-9D30-DD19C62DEEA7}" dt="2021-10-07T13:34:22.969" v="500" actId="478"/>
          <ac:picMkLst>
            <pc:docMk/>
            <pc:sldMk cId="3026554354" sldId="2076136368"/>
            <ac:picMk id="9" creationId="{45A5CDE6-6045-4E01-9502-CA7FEF205728}"/>
          </ac:picMkLst>
        </pc:picChg>
        <pc:picChg chg="add mod">
          <ac:chgData name="Vesa Juvonen" userId="c7243be1-99a3-4752-ab2a-0cf698cf8236" providerId="ADAL" clId="{DDCB6A9D-89B9-4C88-9D30-DD19C62DEEA7}" dt="2021-10-07T13:34:48.946" v="514" actId="1076"/>
          <ac:picMkLst>
            <pc:docMk/>
            <pc:sldMk cId="3026554354" sldId="2076136368"/>
            <ac:picMk id="10" creationId="{A433C848-EFCB-4991-8C05-0400D1CB8BF4}"/>
          </ac:picMkLst>
        </pc:picChg>
      </pc:sldChg>
      <pc:sldChg chg="addSp delSp del mod">
        <pc:chgData name="Vesa Juvonen" userId="c7243be1-99a3-4752-ab2a-0cf698cf8236" providerId="ADAL" clId="{DDCB6A9D-89B9-4C88-9D30-DD19C62DEEA7}" dt="2021-10-07T12:31:45.131" v="492" actId="47"/>
        <pc:sldMkLst>
          <pc:docMk/>
          <pc:sldMk cId="93809026" sldId="2076137694"/>
        </pc:sldMkLst>
        <pc:spChg chg="add del">
          <ac:chgData name="Vesa Juvonen" userId="c7243be1-99a3-4752-ab2a-0cf698cf8236" providerId="ADAL" clId="{DDCB6A9D-89B9-4C88-9D30-DD19C62DEEA7}" dt="2021-10-07T11:24:47.205" v="6" actId="478"/>
          <ac:spMkLst>
            <pc:docMk/>
            <pc:sldMk cId="93809026" sldId="2076137694"/>
            <ac:spMk id="11" creationId="{D0607322-B059-442D-AD17-12A797641B45}"/>
          </ac:spMkLst>
        </pc:spChg>
      </pc:sldChg>
      <pc:sldChg chg="modSp add del mod">
        <pc:chgData name="Vesa Juvonen" userId="c7243be1-99a3-4752-ab2a-0cf698cf8236" providerId="ADAL" clId="{DDCB6A9D-89B9-4C88-9D30-DD19C62DEEA7}" dt="2021-10-07T13:38:57.662" v="617" actId="47"/>
        <pc:sldMkLst>
          <pc:docMk/>
          <pc:sldMk cId="101557403" sldId="2076137712"/>
        </pc:sldMkLst>
        <pc:spChg chg="mod">
          <ac:chgData name="Vesa Juvonen" userId="c7243be1-99a3-4752-ab2a-0cf698cf8236" providerId="ADAL" clId="{DDCB6A9D-89B9-4C88-9D30-DD19C62DEEA7}" dt="2021-10-07T13:21:57.014" v="499"/>
          <ac:spMkLst>
            <pc:docMk/>
            <pc:sldMk cId="101557403" sldId="2076137712"/>
            <ac:spMk id="17" creationId="{24DC9130-0E80-47F6-B498-A08FD9E2606E}"/>
          </ac:spMkLst>
        </pc:spChg>
        <pc:spChg chg="mod">
          <ac:chgData name="Vesa Juvonen" userId="c7243be1-99a3-4752-ab2a-0cf698cf8236" providerId="ADAL" clId="{DDCB6A9D-89B9-4C88-9D30-DD19C62DEEA7}" dt="2021-10-07T12:31:52.293" v="495" actId="6549"/>
          <ac:spMkLst>
            <pc:docMk/>
            <pc:sldMk cId="101557403" sldId="2076137712"/>
            <ac:spMk id="19" creationId="{B96EE522-6672-435D-A47F-0B904BCE8C3A}"/>
          </ac:spMkLst>
        </pc:spChg>
      </pc:sldChg>
      <pc:sldChg chg="del">
        <pc:chgData name="Vesa Juvonen" userId="c7243be1-99a3-4752-ab2a-0cf698cf8236" providerId="ADAL" clId="{DDCB6A9D-89B9-4C88-9D30-DD19C62DEEA7}" dt="2021-10-07T11:24:56.071" v="7" actId="47"/>
        <pc:sldMkLst>
          <pc:docMk/>
          <pc:sldMk cId="3129431430" sldId="2134805596"/>
        </pc:sldMkLst>
      </pc:sldChg>
      <pc:sldChg chg="delSp modSp add mod modClrScheme chgLayout">
        <pc:chgData name="Vesa Juvonen" userId="c7243be1-99a3-4752-ab2a-0cf698cf8236" providerId="ADAL" clId="{DDCB6A9D-89B9-4C88-9D30-DD19C62DEEA7}" dt="2021-10-07T13:35:46.098" v="615" actId="1036"/>
        <pc:sldMkLst>
          <pc:docMk/>
          <pc:sldMk cId="663564320" sldId="2147469559"/>
        </pc:sldMkLst>
        <pc:spChg chg="mod ord">
          <ac:chgData name="Vesa Juvonen" userId="c7243be1-99a3-4752-ab2a-0cf698cf8236" providerId="ADAL" clId="{DDCB6A9D-89B9-4C88-9D30-DD19C62DEEA7}" dt="2021-10-07T13:35:39.323" v="600" actId="404"/>
          <ac:spMkLst>
            <pc:docMk/>
            <pc:sldMk cId="663564320" sldId="2147469559"/>
            <ac:spMk id="2" creationId="{9E6BC1BD-2310-4DFF-AD7D-9095ACE3EF7F}"/>
          </ac:spMkLst>
        </pc:spChg>
        <pc:spChg chg="del">
          <ac:chgData name="Vesa Juvonen" userId="c7243be1-99a3-4752-ab2a-0cf698cf8236" providerId="ADAL" clId="{DDCB6A9D-89B9-4C88-9D30-DD19C62DEEA7}" dt="2021-10-07T11:32:04.810" v="200" actId="478"/>
          <ac:spMkLst>
            <pc:docMk/>
            <pc:sldMk cId="663564320" sldId="2147469559"/>
            <ac:spMk id="4" creationId="{8BB33CEF-3282-4F9E-AFE1-5ED41A955184}"/>
          </ac:spMkLst>
        </pc:spChg>
        <pc:spChg chg="mod ord">
          <ac:chgData name="Vesa Juvonen" userId="c7243be1-99a3-4752-ab2a-0cf698cf8236" providerId="ADAL" clId="{DDCB6A9D-89B9-4C88-9D30-DD19C62DEEA7}" dt="2021-10-07T13:35:46.098" v="615" actId="1036"/>
          <ac:spMkLst>
            <pc:docMk/>
            <pc:sldMk cId="663564320" sldId="2147469559"/>
            <ac:spMk id="5" creationId="{18EBE9FA-3673-4CFA-9731-D1BF42DBD631}"/>
          </ac:spMkLst>
        </pc:spChg>
        <pc:picChg chg="mod">
          <ac:chgData name="Vesa Juvonen" userId="c7243be1-99a3-4752-ab2a-0cf698cf8236" providerId="ADAL" clId="{DDCB6A9D-89B9-4C88-9D30-DD19C62DEEA7}" dt="2021-10-07T13:35:46.098" v="615" actId="1036"/>
          <ac:picMkLst>
            <pc:docMk/>
            <pc:sldMk cId="663564320" sldId="2147469559"/>
            <ac:picMk id="6" creationId="{135F72CE-64CC-4943-8444-13E3AACB4B3F}"/>
          </ac:picMkLst>
        </pc:picChg>
      </pc:sldChg>
      <pc:sldChg chg="add">
        <pc:chgData name="Vesa Juvonen" userId="c7243be1-99a3-4752-ab2a-0cf698cf8236" providerId="ADAL" clId="{DDCB6A9D-89B9-4C88-9D30-DD19C62DEEA7}" dt="2021-10-07T13:38:55.466" v="616" actId="22"/>
        <pc:sldMkLst>
          <pc:docMk/>
          <pc:sldMk cId="2131087934" sldId="2147469560"/>
        </pc:sldMkLst>
      </pc:sldChg>
      <pc:sldMasterChg chg="delSldLayout">
        <pc:chgData name="Vesa Juvonen" userId="c7243be1-99a3-4752-ab2a-0cf698cf8236" providerId="ADAL" clId="{DDCB6A9D-89B9-4C88-9D30-DD19C62DEEA7}" dt="2021-10-07T11:24:56.071" v="7" actId="47"/>
        <pc:sldMasterMkLst>
          <pc:docMk/>
          <pc:sldMasterMk cId="3588427678" sldId="2147484229"/>
        </pc:sldMasterMkLst>
        <pc:sldLayoutChg chg="del">
          <pc:chgData name="Vesa Juvonen" userId="c7243be1-99a3-4752-ab2a-0cf698cf8236" providerId="ADAL" clId="{DDCB6A9D-89B9-4C88-9D30-DD19C62DEEA7}" dt="2021-10-07T11:24:56.071" v="7" actId="47"/>
          <pc:sldLayoutMkLst>
            <pc:docMk/>
            <pc:sldMasterMk cId="3588427678" sldId="2147484229"/>
            <pc:sldLayoutMk cId="87139693" sldId="2147484636"/>
          </pc:sldLayoutMkLst>
        </pc:sldLayoutChg>
      </pc:sldMasterChg>
    </pc:docChg>
  </pc:docChgLst>
  <pc:docChgLst>
    <pc:chgData name="Julie Turner" userId="S::julie.turner_sympraxisconsulting.com#ext#@microsoft.onmicrosoft.com::51f00042-4c48-4111-9ee4-670ef2fc7d0e" providerId="AD" clId="Web-{86336C40-4E4A-4BAF-917A-6D85D65AE9BB}"/>
    <pc:docChg chg="modSld">
      <pc:chgData name="Julie Turner" userId="S::julie.turner_sympraxisconsulting.com#ext#@microsoft.onmicrosoft.com::51f00042-4c48-4111-9ee4-670ef2fc7d0e" providerId="AD" clId="Web-{86336C40-4E4A-4BAF-917A-6D85D65AE9BB}" dt="2022-04-18T15:35:58.032" v="2" actId="20577"/>
      <pc:docMkLst>
        <pc:docMk/>
      </pc:docMkLst>
      <pc:sldChg chg="delSp modSp">
        <pc:chgData name="Julie Turner" userId="S::julie.turner_sympraxisconsulting.com#ext#@microsoft.onmicrosoft.com::51f00042-4c48-4111-9ee4-670ef2fc7d0e" providerId="AD" clId="Web-{86336C40-4E4A-4BAF-917A-6D85D65AE9BB}" dt="2022-04-18T15:35:58.032" v="2" actId="20577"/>
        <pc:sldMkLst>
          <pc:docMk/>
          <pc:sldMk cId="2877399898" sldId="1623"/>
        </pc:sldMkLst>
        <pc:spChg chg="mod">
          <ac:chgData name="Julie Turner" userId="S::julie.turner_sympraxisconsulting.com#ext#@microsoft.onmicrosoft.com::51f00042-4c48-4111-9ee4-670ef2fc7d0e" providerId="AD" clId="Web-{86336C40-4E4A-4BAF-917A-6D85D65AE9BB}" dt="2022-04-18T15:35:58.032" v="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6336C40-4E4A-4BAF-917A-6D85D65AE9BB}" dt="2022-04-18T15:35:51.298" v="0"/>
          <ac:spMkLst>
            <pc:docMk/>
            <pc:sldMk cId="2877399898" sldId="1623"/>
            <ac:spMk id="138" creationId="{B73F56E0-D5A5-B2D3-1A70-12BDC185FC07}"/>
          </ac:spMkLst>
        </pc:spChg>
      </pc:sldChg>
    </pc:docChg>
  </pc:docChgLst>
  <pc:docChgLst>
    <pc:chgData name="David Warner" userId="S::david_dwarnerii.com#ext#@microsoft.onmicrosoft.com::acafcf14-4098-4a83-9425-e73571277a06" providerId="AD" clId="Web-{F4D8973F-B02F-46BC-A43C-CBE6A59B3B1A}"/>
    <pc:docChg chg="modSld">
      <pc:chgData name="David Warner" userId="S::david_dwarnerii.com#ext#@microsoft.onmicrosoft.com::acafcf14-4098-4a83-9425-e73571277a06" providerId="AD" clId="Web-{F4D8973F-B02F-46BC-A43C-CBE6A59B3B1A}" dt="2022-01-12T22:03:56.317" v="24" actId="20577"/>
      <pc:docMkLst>
        <pc:docMk/>
      </pc:docMkLst>
      <pc:sldChg chg="addSp delSp modSp">
        <pc:chgData name="David Warner" userId="S::david_dwarnerii.com#ext#@microsoft.onmicrosoft.com::acafcf14-4098-4a83-9425-e73571277a06" providerId="AD" clId="Web-{F4D8973F-B02F-46BC-A43C-CBE6A59B3B1A}" dt="2022-01-12T22:03:56.317" v="24" actId="20577"/>
        <pc:sldMkLst>
          <pc:docMk/>
          <pc:sldMk cId="1812315545" sldId="2134805597"/>
        </pc:sldMkLst>
        <pc:spChg chg="mod">
          <ac:chgData name="David Warner" userId="S::david_dwarnerii.com#ext#@microsoft.onmicrosoft.com::acafcf14-4098-4a83-9425-e73571277a06" providerId="AD" clId="Web-{F4D8973F-B02F-46BC-A43C-CBE6A59B3B1A}" dt="2022-01-12T22:03:56.317" v="2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F4D8973F-B02F-46BC-A43C-CBE6A59B3B1A}" dt="2022-01-12T22:03:08.252" v="21"/>
          <ac:picMkLst>
            <pc:docMk/>
            <pc:sldMk cId="1812315545" sldId="2134805597"/>
            <ac:picMk id="2" creationId="{7DB7422F-34D2-484B-A5AD-EFCCAD0BD839}"/>
          </ac:picMkLst>
        </pc:picChg>
        <pc:picChg chg="del">
          <ac:chgData name="David Warner" userId="S::david_dwarnerii.com#ext#@microsoft.onmicrosoft.com::acafcf14-4098-4a83-9425-e73571277a06" providerId="AD" clId="Web-{F4D8973F-B02F-46BC-A43C-CBE6A59B3B1A}" dt="2022-01-12T22:02:43.282" v="16"/>
          <ac:picMkLst>
            <pc:docMk/>
            <pc:sldMk cId="1812315545" sldId="2134805597"/>
            <ac:picMk id="3" creationId="{5A99CBB1-E968-4E18-B685-9C71B27B5F8E}"/>
          </ac:picMkLst>
        </pc:picChg>
      </pc:sldChg>
    </pc:docChg>
  </pc:docChgLst>
  <pc:docChgLst>
    <pc:chgData name="Waldemar Mastykarz" userId="S::wmastyka@microsoft.com::8c3ccc08-b2ec-4e63-9b9b-25eb044a606e" providerId="AD" clId="Web-{BDB20D13-5550-ACDD-D929-32A89410CFFF}"/>
    <pc:docChg chg="modSld">
      <pc:chgData name="Waldemar Mastykarz" userId="S::wmastyka@microsoft.com::8c3ccc08-b2ec-4e63-9b9b-25eb044a606e" providerId="AD" clId="Web-{BDB20D13-5550-ACDD-D929-32A89410CFFF}" dt="2021-11-02T07:26:19.718" v="121" actId="20577"/>
      <pc:docMkLst>
        <pc:docMk/>
      </pc:docMkLst>
      <pc:sldChg chg="delSp modSp">
        <pc:chgData name="Waldemar Mastykarz" userId="S::wmastyka@microsoft.com::8c3ccc08-b2ec-4e63-9b9b-25eb044a606e" providerId="AD" clId="Web-{BDB20D13-5550-ACDD-D929-32A89410CFFF}" dt="2021-11-02T07:26:19.718" v="121" actId="20577"/>
        <pc:sldMkLst>
          <pc:docMk/>
          <pc:sldMk cId="2253365439" sldId="1642"/>
        </pc:sldMkLst>
        <pc:spChg chg="mod">
          <ac:chgData name="Waldemar Mastykarz" userId="S::wmastyka@microsoft.com::8c3ccc08-b2ec-4e63-9b9b-25eb044a606e" providerId="AD" clId="Web-{BDB20D13-5550-ACDD-D929-32A89410CFFF}" dt="2021-11-02T07:26:19.718" v="121" actId="20577"/>
          <ac:spMkLst>
            <pc:docMk/>
            <pc:sldMk cId="2253365439" sldId="1642"/>
            <ac:spMk id="3" creationId="{CBDC9C38-872E-4048-96FE-C321FEF21EC1}"/>
          </ac:spMkLst>
        </pc:spChg>
        <pc:spChg chg="del">
          <ac:chgData name="Waldemar Mastykarz" userId="S::wmastyka@microsoft.com::8c3ccc08-b2ec-4e63-9b9b-25eb044a606e" providerId="AD" clId="Web-{BDB20D13-5550-ACDD-D929-32A89410CFFF}" dt="2021-11-02T07:24:11.731" v="0"/>
          <ac:spMkLst>
            <pc:docMk/>
            <pc:sldMk cId="2253365439" sldId="1642"/>
            <ac:spMk id="4" creationId="{3D8A7346-19B8-4872-BC7D-876A8CCC7734}"/>
          </ac:spMkLst>
        </pc:spChg>
      </pc:sldChg>
    </pc:docChg>
  </pc:docChgLst>
  <pc:docChgLst>
    <pc:chgData name="Patrick Rodgers" userId="d219dede-d6b3-4097-a769-454d84f039e8" providerId="ADAL" clId="{79E93667-6A48-41BD-9BFA-DAF03190D5D5}"/>
    <pc:docChg chg="modSld">
      <pc:chgData name="Patrick Rodgers" userId="d219dede-d6b3-4097-a769-454d84f039e8" providerId="ADAL" clId="{79E93667-6A48-41BD-9BFA-DAF03190D5D5}" dt="2022-02-10T14:50:32.247" v="1" actId="1076"/>
      <pc:docMkLst>
        <pc:docMk/>
      </pc:docMkLst>
      <pc:sldChg chg="modSp mod">
        <pc:chgData name="Patrick Rodgers" userId="d219dede-d6b3-4097-a769-454d84f039e8" providerId="ADAL" clId="{79E93667-6A48-41BD-9BFA-DAF03190D5D5}" dt="2022-02-10T14:50:32.247" v="1" actId="1076"/>
        <pc:sldMkLst>
          <pc:docMk/>
          <pc:sldMk cId="2877399898" sldId="1623"/>
        </pc:sldMkLst>
        <pc:picChg chg="mod">
          <ac:chgData name="Patrick Rodgers" userId="d219dede-d6b3-4097-a769-454d84f039e8" providerId="ADAL" clId="{79E93667-6A48-41BD-9BFA-DAF03190D5D5}" dt="2022-02-10T14:50:32.247" v="1" actId="1076"/>
          <ac:picMkLst>
            <pc:docMk/>
            <pc:sldMk cId="2877399898" sldId="1623"/>
            <ac:picMk id="138" creationId="{6D956ED9-B6EB-4729-93FB-6580CBC52AEB}"/>
          </ac:picMkLst>
        </pc:picChg>
      </pc:sldChg>
    </pc:docChg>
  </pc:docChgLst>
  <pc:docChgLst>
    <pc:chgData name="Mikael Svenson" userId="965d4e6a-fd22-4d0b-8bb9-2315d7bb356c" providerId="ADAL" clId="{8DE4AC11-0ADB-4442-967F-48E14F83E1B7}"/>
    <pc:docChg chg="custSel modSld">
      <pc:chgData name="Mikael Svenson" userId="965d4e6a-fd22-4d0b-8bb9-2315d7bb356c" providerId="ADAL" clId="{8DE4AC11-0ADB-4442-967F-48E14F83E1B7}" dt="2022-02-07T16:41:51.990" v="69"/>
      <pc:docMkLst>
        <pc:docMk/>
      </pc:docMkLst>
      <pc:sldChg chg="delSp modSp mod">
        <pc:chgData name="Mikael Svenson" userId="965d4e6a-fd22-4d0b-8bb9-2315d7bb356c" providerId="ADAL" clId="{8DE4AC11-0ADB-4442-967F-48E14F83E1B7}" dt="2022-02-07T16:41:51.990" v="69"/>
        <pc:sldMkLst>
          <pc:docMk/>
          <pc:sldMk cId="2925091645" sldId="2076136308"/>
        </pc:sldMkLst>
        <pc:spChg chg="mod">
          <ac:chgData name="Mikael Svenson" userId="965d4e6a-fd22-4d0b-8bb9-2315d7bb356c" providerId="ADAL" clId="{8DE4AC11-0ADB-4442-967F-48E14F83E1B7}" dt="2022-02-07T16:41:51.990" v="69"/>
          <ac:spMkLst>
            <pc:docMk/>
            <pc:sldMk cId="2925091645" sldId="2076136308"/>
            <ac:spMk id="3" creationId="{CBDC9C38-872E-4048-96FE-C321FEF21EC1}"/>
          </ac:spMkLst>
        </pc:spChg>
        <pc:spChg chg="del">
          <ac:chgData name="Mikael Svenson" userId="965d4e6a-fd22-4d0b-8bb9-2315d7bb356c" providerId="ADAL" clId="{8DE4AC11-0ADB-4442-967F-48E14F83E1B7}" dt="2022-02-07T16:40:24.920" v="0" actId="478"/>
          <ac:spMkLst>
            <pc:docMk/>
            <pc:sldMk cId="2925091645" sldId="2076136308"/>
            <ac:spMk id="20" creationId="{47CA9966-B8C8-4D81-B2B8-E213FE2277B8}"/>
          </ac:spMkLst>
        </pc:spChg>
      </pc:sldChg>
    </pc:docChg>
  </pc:docChgLst>
  <pc:docChgLst>
    <pc:chgData name="Patrick Rodgers" userId="d219dede-d6b3-4097-a769-454d84f039e8" providerId="ADAL" clId="{4472DA79-4815-4CAC-BF05-CD9184253775}"/>
    <pc:docChg chg="custSel modSld">
      <pc:chgData name="Patrick Rodgers" userId="d219dede-d6b3-4097-a769-454d84f039e8" providerId="ADAL" clId="{4472DA79-4815-4CAC-BF05-CD9184253775}" dt="2021-10-21T13:47:12.533" v="11" actId="114"/>
      <pc:docMkLst>
        <pc:docMk/>
      </pc:docMkLst>
      <pc:sldChg chg="modSp mod">
        <pc:chgData name="Patrick Rodgers" userId="d219dede-d6b3-4097-a769-454d84f039e8" providerId="ADAL" clId="{4472DA79-4815-4CAC-BF05-CD9184253775}" dt="2021-10-21T13:47:12.533" v="11" actId="114"/>
        <pc:sldMkLst>
          <pc:docMk/>
          <pc:sldMk cId="2877399898" sldId="1623"/>
        </pc:sldMkLst>
        <pc:spChg chg="mod">
          <ac:chgData name="Patrick Rodgers" userId="d219dede-d6b3-4097-a769-454d84f039e8" providerId="ADAL" clId="{4472DA79-4815-4CAC-BF05-CD9184253775}" dt="2021-10-21T13:47:12.533" v="11" actId="114"/>
          <ac:spMkLst>
            <pc:docMk/>
            <pc:sldMk cId="2877399898" sldId="1623"/>
            <ac:spMk id="3" creationId="{CBDC9C38-872E-4048-96FE-C321FEF21EC1}"/>
          </ac:spMkLst>
        </pc:spChg>
      </pc:sldChg>
      <pc:sldChg chg="addSp delSp modSp mod delAnim">
        <pc:chgData name="Patrick Rodgers" userId="d219dede-d6b3-4097-a769-454d84f039e8" providerId="ADAL" clId="{4472DA79-4815-4CAC-BF05-CD9184253775}" dt="2021-10-21T13:44:39.763" v="6" actId="478"/>
        <pc:sldMkLst>
          <pc:docMk/>
          <pc:sldMk cId="3554970203" sldId="2076137597"/>
        </pc:sldMkLst>
        <pc:spChg chg="del">
          <ac:chgData name="Patrick Rodgers" userId="d219dede-d6b3-4097-a769-454d84f039e8" providerId="ADAL" clId="{4472DA79-4815-4CAC-BF05-CD9184253775}" dt="2021-10-21T13:44:39.763" v="6" actId="478"/>
          <ac:spMkLst>
            <pc:docMk/>
            <pc:sldMk cId="3554970203" sldId="2076137597"/>
            <ac:spMk id="2" creationId="{E19D493E-AA4C-43F0-B48E-0EA1D90829FE}"/>
          </ac:spMkLst>
        </pc:spChg>
        <pc:spChg chg="add del mod">
          <ac:chgData name="Patrick Rodgers" userId="d219dede-d6b3-4097-a769-454d84f039e8" providerId="ADAL" clId="{4472DA79-4815-4CAC-BF05-CD9184253775}" dt="2021-10-21T13:44:36.653" v="5" actId="478"/>
          <ac:spMkLst>
            <pc:docMk/>
            <pc:sldMk cId="3554970203" sldId="2076137597"/>
            <ac:spMk id="4" creationId="{96D80E83-30E0-4DFA-85C9-AC854C78DB5A}"/>
          </ac:spMkLst>
        </pc:spChg>
      </pc:sldChg>
      <pc:sldChg chg="addSp modSp mod">
        <pc:chgData name="Patrick Rodgers" userId="d219dede-d6b3-4097-a769-454d84f039e8" providerId="ADAL" clId="{4472DA79-4815-4CAC-BF05-CD9184253775}" dt="2021-10-21T13:45:52.093" v="8" actId="1076"/>
        <pc:sldMkLst>
          <pc:docMk/>
          <pc:sldMk cId="552078619" sldId="2134805598"/>
        </pc:sldMkLst>
        <pc:picChg chg="add mod">
          <ac:chgData name="Patrick Rodgers" userId="d219dede-d6b3-4097-a769-454d84f039e8" providerId="ADAL" clId="{4472DA79-4815-4CAC-BF05-CD9184253775}" dt="2021-10-21T13:45:52.093" v="8" actId="1076"/>
          <ac:picMkLst>
            <pc:docMk/>
            <pc:sldMk cId="552078619" sldId="2134805598"/>
            <ac:picMk id="7" creationId="{AAA08B1E-B520-44BB-8D88-711C9B8F3677}"/>
          </ac:picMkLst>
        </pc:picChg>
      </pc:sldChg>
    </pc:docChg>
  </pc:docChgLst>
  <pc:docChgLst>
    <pc:chgData name="Paolo Pialorsi" userId="S::paolo_pialorsi.com#ext#@microsoft.onmicrosoft.com::39954972-e4fe-473f-8237-5db9de0b2218" providerId="AD" clId="Web-{C2B7BCAE-0FF3-48F1-A073-DD66B640B2BE}"/>
    <pc:docChg chg="modSld">
      <pc:chgData name="Paolo Pialorsi" userId="S::paolo_pialorsi.com#ext#@microsoft.onmicrosoft.com::39954972-e4fe-473f-8237-5db9de0b2218" providerId="AD" clId="Web-{C2B7BCAE-0FF3-48F1-A073-DD66B640B2BE}" dt="2022-03-07T15:00:10.271" v="1" actId="20577"/>
      <pc:docMkLst>
        <pc:docMk/>
      </pc:docMkLst>
      <pc:sldChg chg="modSp">
        <pc:chgData name="Paolo Pialorsi" userId="S::paolo_pialorsi.com#ext#@microsoft.onmicrosoft.com::39954972-e4fe-473f-8237-5db9de0b2218" providerId="AD" clId="Web-{C2B7BCAE-0FF3-48F1-A073-DD66B640B2BE}" dt="2022-03-07T15:00:10.271" v="1" actId="20577"/>
        <pc:sldMkLst>
          <pc:docMk/>
          <pc:sldMk cId="10702720" sldId="2079"/>
        </pc:sldMkLst>
        <pc:spChg chg="mod">
          <ac:chgData name="Paolo Pialorsi" userId="S::paolo_pialorsi.com#ext#@microsoft.onmicrosoft.com::39954972-e4fe-473f-8237-5db9de0b2218" providerId="AD" clId="Web-{C2B7BCAE-0FF3-48F1-A073-DD66B640B2BE}" dt="2022-03-07T15:00:10.271" v="1" actId="20577"/>
          <ac:spMkLst>
            <pc:docMk/>
            <pc:sldMk cId="10702720" sldId="2079"/>
            <ac:spMk id="8" creationId="{00000000-0000-0000-0000-000000000000}"/>
          </ac:spMkLst>
        </pc:spChg>
      </pc:sldChg>
    </pc:docChg>
  </pc:docChgLst>
  <pc:docChgLst>
    <pc:chgData name="David Warner" userId="S::david_dwarnerii.com#ext#@microsoft.onmicrosoft.com::acafcf14-4098-4a83-9425-e73571277a06" providerId="AD" clId="Web-{2DD1BD63-DAC0-4B62-8147-B4838A461F01}"/>
    <pc:docChg chg="modSld">
      <pc:chgData name="David Warner" userId="S::david_dwarnerii.com#ext#@microsoft.onmicrosoft.com::acafcf14-4098-4a83-9425-e73571277a06" providerId="AD" clId="Web-{2DD1BD63-DAC0-4B62-8147-B4838A461F01}" dt="2022-02-23T15:21:17.716" v="159" actId="1076"/>
      <pc:docMkLst>
        <pc:docMk/>
      </pc:docMkLst>
      <pc:sldChg chg="addSp delSp modSp">
        <pc:chgData name="David Warner" userId="S::david_dwarnerii.com#ext#@microsoft.onmicrosoft.com::acafcf14-4098-4a83-9425-e73571277a06" providerId="AD" clId="Web-{2DD1BD63-DAC0-4B62-8147-B4838A461F01}" dt="2022-02-23T15:11:19.831" v="46" actId="688"/>
        <pc:sldMkLst>
          <pc:docMk/>
          <pc:sldMk cId="1812315545" sldId="2134805597"/>
        </pc:sldMkLst>
        <pc:spChg chg="del">
          <ac:chgData name="David Warner" userId="S::david_dwarnerii.com#ext#@microsoft.onmicrosoft.com::acafcf14-4098-4a83-9425-e73571277a06" providerId="AD" clId="Web-{2DD1BD63-DAC0-4B62-8147-B4838A461F01}" dt="2022-02-23T15:09:06.274" v="0"/>
          <ac:spMkLst>
            <pc:docMk/>
            <pc:sldMk cId="1812315545" sldId="2134805597"/>
            <ac:spMk id="3" creationId="{F3B5FC1E-850B-41CF-8A2F-0A8B3E9D2454}"/>
          </ac:spMkLst>
        </pc:spChg>
        <pc:spChg chg="mod">
          <ac:chgData name="David Warner" userId="S::david_dwarnerii.com#ext#@microsoft.onmicrosoft.com::acafcf14-4098-4a83-9425-e73571277a06" providerId="AD" clId="Web-{2DD1BD63-DAC0-4B62-8147-B4838A461F01}" dt="2022-02-23T15:11:19.831" v="46" actId="688"/>
          <ac:spMkLst>
            <pc:docMk/>
            <pc:sldMk cId="1812315545" sldId="2134805597"/>
            <ac:spMk id="9" creationId="{28178E85-82A8-415C-89FC-B375816B0E4F}"/>
          </ac:spMkLst>
        </pc:spChg>
        <pc:spChg chg="mod">
          <ac:chgData name="David Warner" userId="S::david_dwarnerii.com#ext#@microsoft.onmicrosoft.com::acafcf14-4098-4a83-9425-e73571277a06" providerId="AD" clId="Web-{2DD1BD63-DAC0-4B62-8147-B4838A461F01}" dt="2022-02-23T15:11:14.565" v="4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DD1BD63-DAC0-4B62-8147-B4838A461F01}" dt="2022-02-23T15:09:33.917" v="1"/>
          <ac:picMkLst>
            <pc:docMk/>
            <pc:sldMk cId="1812315545" sldId="2134805597"/>
            <ac:picMk id="2" creationId="{7DB7422F-34D2-484B-A5AD-EFCCAD0BD839}"/>
          </ac:picMkLst>
        </pc:picChg>
        <pc:picChg chg="add mod ord">
          <ac:chgData name="David Warner" userId="S::david_dwarnerii.com#ext#@microsoft.onmicrosoft.com::acafcf14-4098-4a83-9425-e73571277a06" providerId="AD" clId="Web-{2DD1BD63-DAC0-4B62-8147-B4838A461F01}" dt="2022-02-23T15:09:52.871" v="6"/>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DD1BD63-DAC0-4B62-8147-B4838A461F01}" dt="2022-02-23T15:21:17.716" v="159" actId="1076"/>
        <pc:sldMkLst>
          <pc:docMk/>
          <pc:sldMk cId="154491924" sldId="2134805599"/>
        </pc:sldMkLst>
        <pc:spChg chg="mod">
          <ac:chgData name="David Warner" userId="S::david_dwarnerii.com#ext#@microsoft.onmicrosoft.com::acafcf14-4098-4a83-9425-e73571277a06" providerId="AD" clId="Web-{2DD1BD63-DAC0-4B62-8147-B4838A461F01}" dt="2022-02-23T15:19:23.130" v="126"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DD1BD63-DAC0-4B62-8147-B4838A461F01}" dt="2022-02-23T15:14:01.904" v="47"/>
          <ac:spMkLst>
            <pc:docMk/>
            <pc:sldMk cId="154491924" sldId="2134805599"/>
            <ac:spMk id="19" creationId="{BF746765-1118-4378-98BB-FDB02308C784}"/>
          </ac:spMkLst>
        </pc:spChg>
        <pc:grpChg chg="mod">
          <ac:chgData name="David Warner" userId="S::david_dwarnerii.com#ext#@microsoft.onmicrosoft.com::acafcf14-4098-4a83-9425-e73571277a06" providerId="AD" clId="Web-{2DD1BD63-DAC0-4B62-8147-B4838A461F01}" dt="2022-02-23T15:21:01.277" v="15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2DD1BD63-DAC0-4B62-8147-B4838A461F01}" dt="2022-02-23T15:21:06.918" v="156" actId="14100"/>
          <ac:picMkLst>
            <pc:docMk/>
            <pc:sldMk cId="154491924" sldId="2134805599"/>
            <ac:picMk id="23" creationId="{E2647FBA-38CB-438A-B275-04A8B8B60FC9}"/>
          </ac:picMkLst>
        </pc:picChg>
        <pc:picChg chg="add mod">
          <ac:chgData name="David Warner" userId="S::david_dwarnerii.com#ext#@microsoft.onmicrosoft.com::acafcf14-4098-4a83-9425-e73571277a06" providerId="AD" clId="Web-{2DD1BD63-DAC0-4B62-8147-B4838A461F01}" dt="2022-02-23T15:21:09.450" v="157" actId="1076"/>
          <ac:picMkLst>
            <pc:docMk/>
            <pc:sldMk cId="154491924" sldId="2134805599"/>
            <ac:picMk id="24" creationId="{F740A69C-DC6B-4852-B54B-F23500D3B54D}"/>
          </ac:picMkLst>
        </pc:picChg>
        <pc:picChg chg="mod">
          <ac:chgData name="David Warner" userId="S::david_dwarnerii.com#ext#@microsoft.onmicrosoft.com::acafcf14-4098-4a83-9425-e73571277a06" providerId="AD" clId="Web-{2DD1BD63-DAC0-4B62-8147-B4838A461F01}" dt="2022-02-23T15:19:36.709" v="129"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DD1BD63-DAC0-4B62-8147-B4838A461F01}" dt="2022-02-23T15:14:48.814" v="66" actId="1076"/>
          <ac:picMkLst>
            <pc:docMk/>
            <pc:sldMk cId="154491924" sldId="2134805599"/>
            <ac:picMk id="47" creationId="{9DDE7EF4-FB5D-426C-BEAB-6FBD79F42FB2}"/>
          </ac:picMkLst>
        </pc:picChg>
        <pc:picChg chg="add mod">
          <ac:chgData name="David Warner" userId="S::david_dwarnerii.com#ext#@microsoft.onmicrosoft.com::acafcf14-4098-4a83-9425-e73571277a06" providerId="AD" clId="Web-{2DD1BD63-DAC0-4B62-8147-B4838A461F01}" dt="2022-02-23T15:21:17.716" v="159" actId="1076"/>
          <ac:picMkLst>
            <pc:docMk/>
            <pc:sldMk cId="154491924" sldId="2134805599"/>
            <ac:picMk id="53" creationId="{D879A633-6246-44AC-AC21-CC8E713BB088}"/>
          </ac:picMkLst>
        </pc:picChg>
        <pc:picChg chg="mod">
          <ac:chgData name="David Warner" userId="S::david_dwarnerii.com#ext#@microsoft.onmicrosoft.com::acafcf14-4098-4a83-9425-e73571277a06" providerId="AD" clId="Web-{2DD1BD63-DAC0-4B62-8147-B4838A461F01}" dt="2022-02-23T15:20:07.727" v="134" actId="14100"/>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5665349D-9FE5-4E32-93B9-CEAEC2546D5D}"/>
    <pc:docChg chg="modSld">
      <pc:chgData name="David Warner" userId="S::david_dwarnerii.com#ext#@microsoft.onmicrosoft.com::acafcf14-4098-4a83-9425-e73571277a06" providerId="AD" clId="Web-{5665349D-9FE5-4E32-93B9-CEAEC2546D5D}" dt="2022-01-27T14:28:12.138" v="11" actId="20577"/>
      <pc:docMkLst>
        <pc:docMk/>
      </pc:docMkLst>
      <pc:sldChg chg="modSp">
        <pc:chgData name="David Warner" userId="S::david_dwarnerii.com#ext#@microsoft.onmicrosoft.com::acafcf14-4098-4a83-9425-e73571277a06" providerId="AD" clId="Web-{5665349D-9FE5-4E32-93B9-CEAEC2546D5D}" dt="2022-01-27T14:28:12.138" v="11" actId="20577"/>
        <pc:sldMkLst>
          <pc:docMk/>
          <pc:sldMk cId="287163252" sldId="1567"/>
        </pc:sldMkLst>
        <pc:spChg chg="mod">
          <ac:chgData name="David Warner" userId="S::david_dwarnerii.com#ext#@microsoft.onmicrosoft.com::acafcf14-4098-4a83-9425-e73571277a06" providerId="AD" clId="Web-{5665349D-9FE5-4E32-93B9-CEAEC2546D5D}" dt="2022-01-27T14:28:12.138" v="11" actId="20577"/>
          <ac:spMkLst>
            <pc:docMk/>
            <pc:sldMk cId="287163252" sldId="1567"/>
            <ac:spMk id="5" creationId="{9B6ECC88-D921-48D6-BA85-F52F354F9C35}"/>
          </ac:spMkLst>
        </pc:spChg>
      </pc:sldChg>
    </pc:docChg>
  </pc:docChgLst>
  <pc:docChgLst>
    <pc:chgData name="David Warner" userId="S::david_dwarnerii.com#ext#@microsoft.onmicrosoft.com::acafcf14-4098-4a83-9425-e73571277a06" providerId="AD" clId="Web-{86C5C7E4-520A-4953-A8EC-2C41508BC88F}"/>
    <pc:docChg chg="modSld">
      <pc:chgData name="David Warner" userId="S::david_dwarnerii.com#ext#@microsoft.onmicrosoft.com::acafcf14-4098-4a83-9425-e73571277a06" providerId="AD" clId="Web-{86C5C7E4-520A-4953-A8EC-2C41508BC88F}" dt="2021-10-15T21:28:57.940" v="15" actId="20577"/>
      <pc:docMkLst>
        <pc:docMk/>
      </pc:docMkLst>
      <pc:sldChg chg="modSp">
        <pc:chgData name="David Warner" userId="S::david_dwarnerii.com#ext#@microsoft.onmicrosoft.com::acafcf14-4098-4a83-9425-e73571277a06" providerId="AD" clId="Web-{86C5C7E4-520A-4953-A8EC-2C41508BC88F}" dt="2021-10-15T21:28:50.752" v="7" actId="20577"/>
        <pc:sldMkLst>
          <pc:docMk/>
          <pc:sldMk cId="10702720" sldId="2079"/>
        </pc:sldMkLst>
        <pc:spChg chg="mod">
          <ac:chgData name="David Warner" userId="S::david_dwarnerii.com#ext#@microsoft.onmicrosoft.com::acafcf14-4098-4a83-9425-e73571277a06" providerId="AD" clId="Web-{86C5C7E4-520A-4953-A8EC-2C41508BC88F}" dt="2021-10-15T21:28:50.752" v="7"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86C5C7E4-520A-4953-A8EC-2C41508BC88F}" dt="2021-10-15T21:28:57.940" v="15" actId="20577"/>
        <pc:sldMkLst>
          <pc:docMk/>
          <pc:sldMk cId="778883926" sldId="2076136264"/>
        </pc:sldMkLst>
        <pc:spChg chg="mod">
          <ac:chgData name="David Warner" userId="S::david_dwarnerii.com#ext#@microsoft.onmicrosoft.com::acafcf14-4098-4a83-9425-e73571277a06" providerId="AD" clId="Web-{86C5C7E4-520A-4953-A8EC-2C41508BC88F}" dt="2021-10-15T21:28:57.940" v="15" actId="20577"/>
          <ac:spMkLst>
            <pc:docMk/>
            <pc:sldMk cId="778883926" sldId="2076136264"/>
            <ac:spMk id="14" creationId="{953584C8-8734-42EA-AD16-6AA2B405D249}"/>
          </ac:spMkLst>
        </pc:spChg>
      </pc:sldChg>
    </pc:docChg>
  </pc:docChgLst>
  <pc:docChgLst>
    <pc:chgData name="Waldemar Mastykarz" userId="S::wmastyka@microsoft.com::8c3ccc08-b2ec-4e63-9b9b-25eb044a606e" providerId="AD" clId="Web-{049A0405-59AC-D2E0-DECE-1EF16A1F6A8B}"/>
    <pc:docChg chg="modSld">
      <pc:chgData name="Waldemar Mastykarz" userId="S::wmastyka@microsoft.com::8c3ccc08-b2ec-4e63-9b9b-25eb044a606e" providerId="AD" clId="Web-{049A0405-59AC-D2E0-DECE-1EF16A1F6A8B}" dt="2022-01-10T14:40:47.111" v="82" actId="20577"/>
      <pc:docMkLst>
        <pc:docMk/>
      </pc:docMkLst>
      <pc:sldChg chg="delSp modSp">
        <pc:chgData name="Waldemar Mastykarz" userId="S::wmastyka@microsoft.com::8c3ccc08-b2ec-4e63-9b9b-25eb044a606e" providerId="AD" clId="Web-{049A0405-59AC-D2E0-DECE-1EF16A1F6A8B}" dt="2022-01-10T14:40:47.111" v="82" actId="20577"/>
        <pc:sldMkLst>
          <pc:docMk/>
          <pc:sldMk cId="2253365439" sldId="1642"/>
        </pc:sldMkLst>
        <pc:spChg chg="mod">
          <ac:chgData name="Waldemar Mastykarz" userId="S::wmastyka@microsoft.com::8c3ccc08-b2ec-4e63-9b9b-25eb044a606e" providerId="AD" clId="Web-{049A0405-59AC-D2E0-DECE-1EF16A1F6A8B}" dt="2022-01-10T14:40:47.111" v="82" actId="20577"/>
          <ac:spMkLst>
            <pc:docMk/>
            <pc:sldMk cId="2253365439" sldId="1642"/>
            <ac:spMk id="3" creationId="{CBDC9C38-872E-4048-96FE-C321FEF21EC1}"/>
          </ac:spMkLst>
        </pc:spChg>
        <pc:spChg chg="del">
          <ac:chgData name="Waldemar Mastykarz" userId="S::wmastyka@microsoft.com::8c3ccc08-b2ec-4e63-9b9b-25eb044a606e" providerId="AD" clId="Web-{049A0405-59AC-D2E0-DECE-1EF16A1F6A8B}" dt="2022-01-10T14:38:52.995" v="0"/>
          <ac:spMkLst>
            <pc:docMk/>
            <pc:sldMk cId="2253365439" sldId="1642"/>
            <ac:spMk id="4" creationId="{4FA2CAC6-038A-4A57-A038-C4D0716385E1}"/>
          </ac:spMkLst>
        </pc:spChg>
      </pc:sldChg>
    </pc:docChg>
  </pc:docChgLst>
  <pc:docChgLst>
    <pc:chgData name="Vesa Juvonen" userId="c7243be1-99a3-4752-ab2a-0cf698cf8236" providerId="ADAL" clId="{4357CE9A-9458-441E-984B-951313D6EEF9}"/>
    <pc:docChg chg="undo custSel addSld delSld modSld modSection">
      <pc:chgData name="Vesa Juvonen" userId="c7243be1-99a3-4752-ab2a-0cf698cf8236" providerId="ADAL" clId="{4357CE9A-9458-441E-984B-951313D6EEF9}" dt="2021-10-21T10:37:57.371" v="42" actId="478"/>
      <pc:docMkLst>
        <pc:docMk/>
      </pc:docMkLst>
      <pc:sldChg chg="delSp mod">
        <pc:chgData name="Vesa Juvonen" userId="c7243be1-99a3-4752-ab2a-0cf698cf8236" providerId="ADAL" clId="{4357CE9A-9458-441E-984B-951313D6EEF9}" dt="2021-10-21T10:37:57.371" v="42" actId="478"/>
        <pc:sldMkLst>
          <pc:docMk/>
          <pc:sldMk cId="2974719989" sldId="267"/>
        </pc:sldMkLst>
        <pc:spChg chg="del">
          <ac:chgData name="Vesa Juvonen" userId="c7243be1-99a3-4752-ab2a-0cf698cf8236" providerId="ADAL" clId="{4357CE9A-9458-441E-984B-951313D6EEF9}" dt="2021-10-21T10:37:57.371" v="42" actId="478"/>
          <ac:spMkLst>
            <pc:docMk/>
            <pc:sldMk cId="2974719989" sldId="267"/>
            <ac:spMk id="4" creationId="{733FD01C-7177-4866-9B51-0592952EDB9B}"/>
          </ac:spMkLst>
        </pc:spChg>
      </pc:sldChg>
      <pc:sldChg chg="modSp mod">
        <pc:chgData name="Vesa Juvonen" userId="c7243be1-99a3-4752-ab2a-0cf698cf8236" providerId="ADAL" clId="{4357CE9A-9458-441E-984B-951313D6EEF9}" dt="2021-10-19T09:49:52.293" v="37" actId="20577"/>
        <pc:sldMkLst>
          <pc:docMk/>
          <pc:sldMk cId="10702720" sldId="2079"/>
        </pc:sldMkLst>
        <pc:spChg chg="mod">
          <ac:chgData name="Vesa Juvonen" userId="c7243be1-99a3-4752-ab2a-0cf698cf8236" providerId="ADAL" clId="{4357CE9A-9458-441E-984B-951313D6EEF9}" dt="2021-10-19T09:49:52.293" v="37" actId="20577"/>
          <ac:spMkLst>
            <pc:docMk/>
            <pc:sldMk cId="10702720" sldId="2079"/>
            <ac:spMk id="8" creationId="{00000000-0000-0000-0000-000000000000}"/>
          </ac:spMkLst>
        </pc:spChg>
      </pc:sldChg>
      <pc:sldChg chg="delSp mod">
        <pc:chgData name="Vesa Juvonen" userId="c7243be1-99a3-4752-ab2a-0cf698cf8236" providerId="ADAL" clId="{4357CE9A-9458-441E-984B-951313D6EEF9}" dt="2021-10-21T10:30:21.026" v="41" actId="478"/>
        <pc:sldMkLst>
          <pc:docMk/>
          <pc:sldMk cId="631502111" sldId="11650"/>
        </pc:sldMkLst>
        <pc:spChg chg="del">
          <ac:chgData name="Vesa Juvonen" userId="c7243be1-99a3-4752-ab2a-0cf698cf8236" providerId="ADAL" clId="{4357CE9A-9458-441E-984B-951313D6EEF9}" dt="2021-10-21T10:30:21.026" v="41" actId="478"/>
          <ac:spMkLst>
            <pc:docMk/>
            <pc:sldMk cId="631502111" sldId="11650"/>
            <ac:spMk id="4" creationId="{A7890300-CD30-43D0-8331-EA6436B17899}"/>
          </ac:spMkLst>
        </pc:spChg>
      </pc:sldChg>
      <pc:sldChg chg="modSp mod">
        <pc:chgData name="Vesa Juvonen" userId="c7243be1-99a3-4752-ab2a-0cf698cf8236" providerId="ADAL" clId="{4357CE9A-9458-441E-984B-951313D6EEF9}" dt="2021-10-19T09:49:09.871" v="24" actId="113"/>
        <pc:sldMkLst>
          <pc:docMk/>
          <pc:sldMk cId="778883926" sldId="2076136264"/>
        </pc:sldMkLst>
        <pc:spChg chg="mod">
          <ac:chgData name="Vesa Juvonen" userId="c7243be1-99a3-4752-ab2a-0cf698cf8236" providerId="ADAL" clId="{4357CE9A-9458-441E-984B-951313D6EEF9}" dt="2021-10-19T09:49:09.871" v="24" actId="113"/>
          <ac:spMkLst>
            <pc:docMk/>
            <pc:sldMk cId="778883926" sldId="2076136264"/>
            <ac:spMk id="14" creationId="{953584C8-8734-42EA-AD16-6AA2B405D249}"/>
          </ac:spMkLst>
        </pc:spChg>
      </pc:sldChg>
      <pc:sldChg chg="add">
        <pc:chgData name="Vesa Juvonen" userId="c7243be1-99a3-4752-ab2a-0cf698cf8236" providerId="ADAL" clId="{4357CE9A-9458-441E-984B-951313D6EEF9}" dt="2021-10-21T10:29:07.520" v="38" actId="22"/>
        <pc:sldMkLst>
          <pc:docMk/>
          <pc:sldMk cId="2981931010" sldId="2076137728"/>
        </pc:sldMkLst>
      </pc:sldChg>
      <pc:sldChg chg="del">
        <pc:chgData name="Vesa Juvonen" userId="c7243be1-99a3-4752-ab2a-0cf698cf8236" providerId="ADAL" clId="{4357CE9A-9458-441E-984B-951313D6EEF9}" dt="2021-10-21T10:30:13.519" v="40" actId="47"/>
        <pc:sldMkLst>
          <pc:docMk/>
          <pc:sldMk cId="663564320" sldId="2147469559"/>
        </pc:sldMkLst>
      </pc:sldChg>
      <pc:sldChg chg="del">
        <pc:chgData name="Vesa Juvonen" userId="c7243be1-99a3-4752-ab2a-0cf698cf8236" providerId="ADAL" clId="{4357CE9A-9458-441E-984B-951313D6EEF9}" dt="2021-10-21T10:29:09.467" v="39" actId="47"/>
        <pc:sldMkLst>
          <pc:docMk/>
          <pc:sldMk cId="2131087934" sldId="2147469560"/>
        </pc:sldMkLst>
      </pc:sldChg>
    </pc:docChg>
  </pc:docChgLst>
  <pc:docChgLst>
    <pc:chgData name="David Warner" userId="S::david_dwarnerii.com#ext#@microsoft.onmicrosoft.com::acafcf14-4098-4a83-9425-e73571277a06" providerId="AD" clId="Web-{BEF78D51-BA79-443F-8DA4-38DA37805D3E}"/>
    <pc:docChg chg="addSld modSld sldOrd modSection">
      <pc:chgData name="David Warner" userId="S::david_dwarnerii.com#ext#@microsoft.onmicrosoft.com::acafcf14-4098-4a83-9425-e73571277a06" providerId="AD" clId="Web-{BEF78D51-BA79-443F-8DA4-38DA37805D3E}" dt="2021-10-20T19:13:57.913" v="217"/>
      <pc:docMkLst>
        <pc:docMk/>
      </pc:docMkLst>
      <pc:sldChg chg="delSp modSp">
        <pc:chgData name="David Warner" userId="S::david_dwarnerii.com#ext#@microsoft.onmicrosoft.com::acafcf14-4098-4a83-9425-e73571277a06" providerId="AD" clId="Web-{BEF78D51-BA79-443F-8DA4-38DA37805D3E}" dt="2021-10-20T19:13:57.913" v="217"/>
        <pc:sldMkLst>
          <pc:docMk/>
          <pc:sldMk cId="2636939237" sldId="2076137579"/>
        </pc:sldMkLst>
        <pc:spChg chg="mod">
          <ac:chgData name="David Warner" userId="S::david_dwarnerii.com#ext#@microsoft.onmicrosoft.com::acafcf14-4098-4a83-9425-e73571277a06" providerId="AD" clId="Web-{BEF78D51-BA79-443F-8DA4-38DA37805D3E}" dt="2021-10-20T19:13:54.272" v="216"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BEF78D51-BA79-443F-8DA4-38DA37805D3E}" dt="2021-10-20T18:54:41.997" v="1"/>
          <ac:spMkLst>
            <pc:docMk/>
            <pc:sldMk cId="2636939237" sldId="2076137579"/>
            <ac:spMk id="25" creationId="{4523C53C-B896-48CB-BF89-1F92F16727F2}"/>
          </ac:spMkLst>
        </pc:spChg>
        <pc:picChg chg="del mod">
          <ac:chgData name="David Warner" userId="S::david_dwarnerii.com#ext#@microsoft.onmicrosoft.com::acafcf14-4098-4a83-9425-e73571277a06" providerId="AD" clId="Web-{BEF78D51-BA79-443F-8DA4-38DA37805D3E}" dt="2021-10-20T19:02:32.245" v="22"/>
          <ac:picMkLst>
            <pc:docMk/>
            <pc:sldMk cId="2636939237" sldId="2076137579"/>
            <ac:picMk id="32" creationId="{1C8A8DDC-AFDC-463F-9C81-ACFC9D208E3B}"/>
          </ac:picMkLst>
        </pc:picChg>
        <pc:picChg chg="del mod">
          <ac:chgData name="David Warner" userId="S::david_dwarnerii.com#ext#@microsoft.onmicrosoft.com::acafcf14-4098-4a83-9425-e73571277a06" providerId="AD" clId="Web-{BEF78D51-BA79-443F-8DA4-38DA37805D3E}" dt="2021-10-20T19:13:57.913" v="217"/>
          <ac:picMkLst>
            <pc:docMk/>
            <pc:sldMk cId="2636939237" sldId="2076137579"/>
            <ac:picMk id="48" creationId="{BF70236C-EE76-433C-956D-1009F8EE2264}"/>
          </ac:picMkLst>
        </pc:picChg>
        <pc:picChg chg="del">
          <ac:chgData name="David Warner" userId="S::david_dwarnerii.com#ext#@microsoft.onmicrosoft.com::acafcf14-4098-4a83-9425-e73571277a06" providerId="AD" clId="Web-{BEF78D51-BA79-443F-8DA4-38DA37805D3E}" dt="2021-10-20T19:04:17.876" v="75"/>
          <ac:picMkLst>
            <pc:docMk/>
            <pc:sldMk cId="2636939237" sldId="2076137579"/>
            <ac:picMk id="52" creationId="{D66DE231-0B1A-49E1-815E-7ACF3F671413}"/>
          </ac:picMkLst>
        </pc:picChg>
        <pc:picChg chg="mod">
          <ac:chgData name="David Warner" userId="S::david_dwarnerii.com#ext#@microsoft.onmicrosoft.com::acafcf14-4098-4a83-9425-e73571277a06" providerId="AD" clId="Web-{BEF78D51-BA79-443F-8DA4-38DA37805D3E}" dt="2021-10-20T19:07:38.623" v="134" actId="1076"/>
          <ac:picMkLst>
            <pc:docMk/>
            <pc:sldMk cId="2636939237" sldId="2076137579"/>
            <ac:picMk id="54" creationId="{E103F19F-71DC-4670-A6E8-6DE5DB30DF34}"/>
          </ac:picMkLst>
        </pc:picChg>
        <pc:picChg chg="mod">
          <ac:chgData name="David Warner" userId="S::david_dwarnerii.com#ext#@microsoft.onmicrosoft.com::acafcf14-4098-4a83-9425-e73571277a06" providerId="AD" clId="Web-{BEF78D51-BA79-443F-8DA4-38DA37805D3E}" dt="2021-10-20T19:12:52.268" v="204" actId="1076"/>
          <ac:picMkLst>
            <pc:docMk/>
            <pc:sldMk cId="2636939237" sldId="2076137579"/>
            <ac:picMk id="55" creationId="{6C89A6D8-9025-4A0F-895A-A1F065CCC934}"/>
          </ac:picMkLst>
        </pc:picChg>
        <pc:picChg chg="mod">
          <ac:chgData name="David Warner" userId="S::david_dwarnerii.com#ext#@microsoft.onmicrosoft.com::acafcf14-4098-4a83-9425-e73571277a06" providerId="AD" clId="Web-{BEF78D51-BA79-443F-8DA4-38DA37805D3E}" dt="2021-10-20T19:02:13.337" v="19" actId="1076"/>
          <ac:picMkLst>
            <pc:docMk/>
            <pc:sldMk cId="2636939237" sldId="2076137579"/>
            <ac:picMk id="59" creationId="{8159DC71-B43C-4A9C-9B21-2A6E46CDE4DF}"/>
          </ac:picMkLst>
        </pc:picChg>
      </pc:sldChg>
      <pc:sldChg chg="add ord replId">
        <pc:chgData name="David Warner" userId="S::david_dwarnerii.com#ext#@microsoft.onmicrosoft.com::acafcf14-4098-4a83-9425-e73571277a06" providerId="AD" clId="Web-{BEF78D51-BA79-443F-8DA4-38DA37805D3E}" dt="2021-10-20T19:00:27.565" v="2"/>
        <pc:sldMkLst>
          <pc:docMk/>
          <pc:sldMk cId="1468240901" sldId="2147469561"/>
        </pc:sldMkLst>
      </pc:sldChg>
    </pc:docChg>
  </pc:docChgLst>
  <pc:docChgLst>
    <pc:chgData name="Hugo Bernier" userId="846ef6cd-3f11-462c-a4be-44fff9f1a751" providerId="ADAL" clId="{40DF06A2-E753-42DE-837F-0B565C47108B}"/>
    <pc:docChg chg="undo custSel addSld delSld modSld modSection">
      <pc:chgData name="Hugo Bernier" userId="846ef6cd-3f11-462c-a4be-44fff9f1a751" providerId="ADAL" clId="{40DF06A2-E753-42DE-837F-0B565C47108B}" dt="2022-04-21T14:04:58.095" v="1058" actId="20577"/>
      <pc:docMkLst>
        <pc:docMk/>
      </pc:docMkLst>
      <pc:sldChg chg="modSp mod">
        <pc:chgData name="Hugo Bernier" userId="846ef6cd-3f11-462c-a4be-44fff9f1a751" providerId="ADAL" clId="{40DF06A2-E753-42DE-837F-0B565C47108B}" dt="2022-04-21T14:04:58.095" v="1058" actId="20577"/>
        <pc:sldMkLst>
          <pc:docMk/>
          <pc:sldMk cId="2773584698" sldId="1621"/>
        </pc:sldMkLst>
        <pc:spChg chg="mod">
          <ac:chgData name="Hugo Bernier" userId="846ef6cd-3f11-462c-a4be-44fff9f1a751" providerId="ADAL" clId="{40DF06A2-E753-42DE-837F-0B565C47108B}" dt="2022-04-21T14:04:58.095" v="1058" actId="20577"/>
          <ac:spMkLst>
            <pc:docMk/>
            <pc:sldMk cId="2773584698" sldId="1621"/>
            <ac:spMk id="7" creationId="{6F939F32-4E37-4CA3-B710-00610E5E59D3}"/>
          </ac:spMkLst>
        </pc:spChg>
      </pc:sldChg>
      <pc:sldChg chg="addSp delSp modSp del mod modNotesTx">
        <pc:chgData name="Hugo Bernier" userId="846ef6cd-3f11-462c-a4be-44fff9f1a751" providerId="ADAL" clId="{40DF06A2-E753-42DE-837F-0B565C47108B}" dt="2022-04-21T13:09:27.685" v="1017" actId="2696"/>
        <pc:sldMkLst>
          <pc:docMk/>
          <pc:sldMk cId="3743370006" sldId="2134805602"/>
        </pc:sldMkLst>
        <pc:spChg chg="mod">
          <ac:chgData name="Hugo Bernier" userId="846ef6cd-3f11-462c-a4be-44fff9f1a751" providerId="ADAL" clId="{40DF06A2-E753-42DE-837F-0B565C47108B}" dt="2022-04-21T12:44:15.777" v="648" actId="20577"/>
          <ac:spMkLst>
            <pc:docMk/>
            <pc:sldMk cId="3743370006" sldId="2134805602"/>
            <ac:spMk id="3" creationId="{CBDC9C38-872E-4048-96FE-C321FEF21EC1}"/>
          </ac:spMkLst>
        </pc:spChg>
        <pc:spChg chg="del">
          <ac:chgData name="Hugo Bernier" userId="846ef6cd-3f11-462c-a4be-44fff9f1a751" providerId="ADAL" clId="{40DF06A2-E753-42DE-837F-0B565C47108B}" dt="2022-04-21T12:02:07.848" v="0" actId="478"/>
          <ac:spMkLst>
            <pc:docMk/>
            <pc:sldMk cId="3743370006" sldId="2134805602"/>
            <ac:spMk id="4" creationId="{FFE98978-E71B-BD66-FC50-0701E95BAEA3}"/>
          </ac:spMkLst>
        </pc:spChg>
        <pc:spChg chg="mod">
          <ac:chgData name="Hugo Bernier" userId="846ef6cd-3f11-462c-a4be-44fff9f1a751" providerId="ADAL" clId="{40DF06A2-E753-42DE-837F-0B565C47108B}" dt="2022-04-21T12:29:42.877" v="403" actId="14100"/>
          <ac:spMkLst>
            <pc:docMk/>
            <pc:sldMk cId="3743370006" sldId="2134805602"/>
            <ac:spMk id="5" creationId="{D99E2DB0-70F3-400F-878F-33AE8632B7BC}"/>
          </ac:spMkLst>
        </pc:spChg>
        <pc:spChg chg="add mod">
          <ac:chgData name="Hugo Bernier" userId="846ef6cd-3f11-462c-a4be-44fff9f1a751" providerId="ADAL" clId="{40DF06A2-E753-42DE-837F-0B565C47108B}" dt="2022-04-21T12:27:19.078" v="399" actId="20577"/>
          <ac:spMkLst>
            <pc:docMk/>
            <pc:sldMk cId="3743370006" sldId="2134805602"/>
            <ac:spMk id="23" creationId="{9011FA33-2538-7D62-4C8F-5C39DAD56208}"/>
          </ac:spMkLst>
        </pc:spChg>
        <pc:spChg chg="mod">
          <ac:chgData name="Hugo Bernier" userId="846ef6cd-3f11-462c-a4be-44fff9f1a751" providerId="ADAL" clId="{40DF06A2-E753-42DE-837F-0B565C47108B}" dt="2022-04-21T12:04:43.179" v="2" actId="1076"/>
          <ac:spMkLst>
            <pc:docMk/>
            <pc:sldMk cId="3743370006" sldId="2134805602"/>
            <ac:spMk id="31" creationId="{FCEB65C7-120B-08CD-97FD-FB36810D7D0D}"/>
          </ac:spMkLst>
        </pc:spChg>
        <pc:grpChg chg="del mod">
          <ac:chgData name="Hugo Bernier" userId="846ef6cd-3f11-462c-a4be-44fff9f1a751" providerId="ADAL" clId="{40DF06A2-E753-42DE-837F-0B565C47108B}" dt="2022-04-21T12:07:51.877" v="25" actId="165"/>
          <ac:grpSpMkLst>
            <pc:docMk/>
            <pc:sldMk cId="3743370006" sldId="2134805602"/>
            <ac:grpSpMk id="32" creationId="{379155AE-D6A6-2CCF-D7DD-10EA723D9826}"/>
          </ac:grpSpMkLst>
        </pc:grpChg>
        <pc:picChg chg="del topLvl">
          <ac:chgData name="Hugo Bernier" userId="846ef6cd-3f11-462c-a4be-44fff9f1a751" providerId="ADAL" clId="{40DF06A2-E753-42DE-837F-0B565C47108B}" dt="2022-04-21T12:07:55.014" v="26" actId="478"/>
          <ac:picMkLst>
            <pc:docMk/>
            <pc:sldMk cId="3743370006" sldId="2134805602"/>
            <ac:picMk id="19" creationId="{4BBE953E-2AE6-0CEA-3B59-05B77524EC80}"/>
          </ac:picMkLst>
        </pc:picChg>
        <pc:picChg chg="del topLvl">
          <ac:chgData name="Hugo Bernier" userId="846ef6cd-3f11-462c-a4be-44fff9f1a751" providerId="ADAL" clId="{40DF06A2-E753-42DE-837F-0B565C47108B}" dt="2022-04-21T12:07:56.700" v="28" actId="478"/>
          <ac:picMkLst>
            <pc:docMk/>
            <pc:sldMk cId="3743370006" sldId="2134805602"/>
            <ac:picMk id="20" creationId="{1AD4260F-1B27-65D4-BEF0-75034FB3F313}"/>
          </ac:picMkLst>
        </pc:picChg>
        <pc:picChg chg="del topLvl">
          <ac:chgData name="Hugo Bernier" userId="846ef6cd-3f11-462c-a4be-44fff9f1a751" providerId="ADAL" clId="{40DF06A2-E753-42DE-837F-0B565C47108B}" dt="2022-04-21T12:07:57.669" v="29" actId="478"/>
          <ac:picMkLst>
            <pc:docMk/>
            <pc:sldMk cId="3743370006" sldId="2134805602"/>
            <ac:picMk id="24" creationId="{8CAF8D80-E6EA-E83A-883B-8DAB71FC5E2F}"/>
          </ac:picMkLst>
        </pc:picChg>
        <pc:picChg chg="del topLvl">
          <ac:chgData name="Hugo Bernier" userId="846ef6cd-3f11-462c-a4be-44fff9f1a751" providerId="ADAL" clId="{40DF06A2-E753-42DE-837F-0B565C47108B}" dt="2022-04-21T12:07:55.789" v="27" actId="478"/>
          <ac:picMkLst>
            <pc:docMk/>
            <pc:sldMk cId="3743370006" sldId="2134805602"/>
            <ac:picMk id="25" creationId="{4777C678-6C2F-2908-495D-37C2A6FFDE2C}"/>
          </ac:picMkLst>
        </pc:picChg>
        <pc:picChg chg="add mod">
          <ac:chgData name="Hugo Bernier" userId="846ef6cd-3f11-462c-a4be-44fff9f1a751" providerId="ADAL" clId="{40DF06A2-E753-42DE-837F-0B565C47108B}" dt="2022-04-21T12:31:01.766" v="413" actId="108"/>
          <ac:picMkLst>
            <pc:docMk/>
            <pc:sldMk cId="3743370006" sldId="2134805602"/>
            <ac:picMk id="26" creationId="{83C17172-0079-34A6-9C7A-7D2BB52EAD25}"/>
          </ac:picMkLst>
        </pc:picChg>
        <pc:picChg chg="del topLvl">
          <ac:chgData name="Hugo Bernier" userId="846ef6cd-3f11-462c-a4be-44fff9f1a751" providerId="ADAL" clId="{40DF06A2-E753-42DE-837F-0B565C47108B}" dt="2022-04-21T12:07:58.247" v="30" actId="478"/>
          <ac:picMkLst>
            <pc:docMk/>
            <pc:sldMk cId="3743370006" sldId="2134805602"/>
            <ac:picMk id="29" creationId="{2FB85588-A8DB-30F7-10C5-212A0ABDF6B3}"/>
          </ac:picMkLst>
        </pc:picChg>
        <pc:picChg chg="del topLvl">
          <ac:chgData name="Hugo Bernier" userId="846ef6cd-3f11-462c-a4be-44fff9f1a751" providerId="ADAL" clId="{40DF06A2-E753-42DE-837F-0B565C47108B}" dt="2022-04-21T12:08:25.221" v="39" actId="478"/>
          <ac:picMkLst>
            <pc:docMk/>
            <pc:sldMk cId="3743370006" sldId="2134805602"/>
            <ac:picMk id="30" creationId="{0BE35A48-E421-1749-6B18-D5CB1D009976}"/>
          </ac:picMkLst>
        </pc:picChg>
        <pc:picChg chg="add mod">
          <ac:chgData name="Hugo Bernier" userId="846ef6cd-3f11-462c-a4be-44fff9f1a751" providerId="ADAL" clId="{40DF06A2-E753-42DE-837F-0B565C47108B}" dt="2022-04-21T12:36:45.743" v="556" actId="108"/>
          <ac:picMkLst>
            <pc:docMk/>
            <pc:sldMk cId="3743370006" sldId="2134805602"/>
            <ac:picMk id="33" creationId="{AFA252AD-DBDF-753C-9F09-C798CC282EF0}"/>
          </ac:picMkLst>
        </pc:picChg>
        <pc:picChg chg="mod">
          <ac:chgData name="Hugo Bernier" userId="846ef6cd-3f11-462c-a4be-44fff9f1a751" providerId="ADAL" clId="{40DF06A2-E753-42DE-837F-0B565C47108B}" dt="2022-04-21T12:04:37.678" v="1" actId="1076"/>
          <ac:picMkLst>
            <pc:docMk/>
            <pc:sldMk cId="3743370006" sldId="2134805602"/>
            <ac:picMk id="45" creationId="{78A08874-6278-CB32-E7F2-D2834EEFA8F7}"/>
          </ac:picMkLst>
        </pc:picChg>
        <pc:picChg chg="mod">
          <ac:chgData name="Hugo Bernier" userId="846ef6cd-3f11-462c-a4be-44fff9f1a751" providerId="ADAL" clId="{40DF06A2-E753-42DE-837F-0B565C47108B}" dt="2022-04-21T12:04:37.678" v="1" actId="1076"/>
          <ac:picMkLst>
            <pc:docMk/>
            <pc:sldMk cId="3743370006" sldId="2134805602"/>
            <ac:picMk id="46" creationId="{189F0A85-4189-413D-A0C8-A5F3E2FF1168}"/>
          </ac:picMkLst>
        </pc:picChg>
        <pc:picChg chg="mod">
          <ac:chgData name="Hugo Bernier" userId="846ef6cd-3f11-462c-a4be-44fff9f1a751" providerId="ADAL" clId="{40DF06A2-E753-42DE-837F-0B565C47108B}" dt="2022-04-21T12:04:37.678" v="1" actId="1076"/>
          <ac:picMkLst>
            <pc:docMk/>
            <pc:sldMk cId="3743370006" sldId="2134805602"/>
            <ac:picMk id="47" creationId="{21375090-F5B0-6850-3359-584EB63DAD8C}"/>
          </ac:picMkLst>
        </pc:picChg>
        <pc:picChg chg="mod">
          <ac:chgData name="Hugo Bernier" userId="846ef6cd-3f11-462c-a4be-44fff9f1a751" providerId="ADAL" clId="{40DF06A2-E753-42DE-837F-0B565C47108B}" dt="2022-04-21T12:04:37.678" v="1" actId="1076"/>
          <ac:picMkLst>
            <pc:docMk/>
            <pc:sldMk cId="3743370006" sldId="2134805602"/>
            <ac:picMk id="48" creationId="{BC2590F4-879C-1B5B-9420-25DDC88442EB}"/>
          </ac:picMkLst>
        </pc:picChg>
        <pc:picChg chg="add mod">
          <ac:chgData name="Hugo Bernier" userId="846ef6cd-3f11-462c-a4be-44fff9f1a751" providerId="ADAL" clId="{40DF06A2-E753-42DE-837F-0B565C47108B}" dt="2022-04-21T12:08:23.373" v="38" actId="1076"/>
          <ac:picMkLst>
            <pc:docMk/>
            <pc:sldMk cId="3743370006" sldId="2134805602"/>
            <ac:picMk id="1026" creationId="{AE52BC3A-0458-6B7F-A04D-5EEF9F85E884}"/>
          </ac:picMkLst>
        </pc:picChg>
        <pc:picChg chg="add mod">
          <ac:chgData name="Hugo Bernier" userId="846ef6cd-3f11-462c-a4be-44fff9f1a751" providerId="ADAL" clId="{40DF06A2-E753-42DE-837F-0B565C47108B}" dt="2022-04-21T12:30:40.674" v="408" actId="1076"/>
          <ac:picMkLst>
            <pc:docMk/>
            <pc:sldMk cId="3743370006" sldId="2134805602"/>
            <ac:picMk id="1028" creationId="{83EB1507-B870-11E5-6ACF-DC3004AC30AC}"/>
          </ac:picMkLst>
        </pc:picChg>
        <pc:picChg chg="del topLvl">
          <ac:chgData name="Hugo Bernier" userId="846ef6cd-3f11-462c-a4be-44fff9f1a751" providerId="ADAL" clId="{40DF06A2-E753-42DE-837F-0B565C47108B}" dt="2022-04-21T12:07:59.141" v="31" actId="478"/>
          <ac:picMkLst>
            <pc:docMk/>
            <pc:sldMk cId="3743370006" sldId="2134805602"/>
            <ac:picMk id="1030" creationId="{C4688DC4-DC4C-7832-AB13-07E4C800C889}"/>
          </ac:picMkLst>
        </pc:picChg>
      </pc:sldChg>
      <pc:sldChg chg="addSp modSp add mod modNotesTx">
        <pc:chgData name="Hugo Bernier" userId="846ef6cd-3f11-462c-a4be-44fff9f1a751" providerId="ADAL" clId="{40DF06A2-E753-42DE-837F-0B565C47108B}" dt="2022-04-21T13:14:52.449" v="1024" actId="20577"/>
        <pc:sldMkLst>
          <pc:docMk/>
          <pc:sldMk cId="1183489955" sldId="2145707292"/>
        </pc:sldMkLst>
        <pc:spChg chg="mod">
          <ac:chgData name="Hugo Bernier" userId="846ef6cd-3f11-462c-a4be-44fff9f1a751" providerId="ADAL" clId="{40DF06A2-E753-42DE-837F-0B565C47108B}" dt="2022-04-21T13:08:43.193" v="1013" actId="20577"/>
          <ac:spMkLst>
            <pc:docMk/>
            <pc:sldMk cId="1183489955" sldId="2145707292"/>
            <ac:spMk id="3" creationId="{CBDC9C38-872E-4048-96FE-C321FEF21EC1}"/>
          </ac:spMkLst>
        </pc:spChg>
        <pc:spChg chg="mod ord">
          <ac:chgData name="Hugo Bernier" userId="846ef6cd-3f11-462c-a4be-44fff9f1a751" providerId="ADAL" clId="{40DF06A2-E753-42DE-837F-0B565C47108B}" dt="2022-04-21T13:14:52.449" v="1024" actId="20577"/>
          <ac:spMkLst>
            <pc:docMk/>
            <pc:sldMk cId="1183489955" sldId="2145707292"/>
            <ac:spMk id="23" creationId="{9011FA33-2538-7D62-4C8F-5C39DAD56208}"/>
          </ac:spMkLst>
        </pc:spChg>
        <pc:grpChg chg="add mod">
          <ac:chgData name="Hugo Bernier" userId="846ef6cd-3f11-462c-a4be-44fff9f1a751" providerId="ADAL" clId="{40DF06A2-E753-42DE-837F-0B565C47108B}" dt="2022-04-21T13:09:09.432" v="1015" actId="339"/>
          <ac:grpSpMkLst>
            <pc:docMk/>
            <pc:sldMk cId="1183489955" sldId="2145707292"/>
            <ac:grpSpMk id="20" creationId="{1EF56FF1-4804-1646-CD06-B7FD0A838BA8}"/>
          </ac:grpSpMkLst>
        </pc:grpChg>
        <pc:picChg chg="add mod">
          <ac:chgData name="Hugo Bernier" userId="846ef6cd-3f11-462c-a4be-44fff9f1a751" providerId="ADAL" clId="{40DF06A2-E753-42DE-837F-0B565C47108B}" dt="2022-04-21T12:59:51.814" v="682" actId="108"/>
          <ac:picMkLst>
            <pc:docMk/>
            <pc:sldMk cId="1183489955" sldId="2145707292"/>
            <ac:picMk id="4" creationId="{F84AB307-D957-CCB9-74D8-0598C0950493}"/>
          </ac:picMkLst>
        </pc:picChg>
        <pc:picChg chg="add mod">
          <ac:chgData name="Hugo Bernier" userId="846ef6cd-3f11-462c-a4be-44fff9f1a751" providerId="ADAL" clId="{40DF06A2-E753-42DE-837F-0B565C47108B}" dt="2022-04-21T13:06:10.396" v="962" actId="108"/>
          <ac:picMkLst>
            <pc:docMk/>
            <pc:sldMk cId="1183489955" sldId="2145707292"/>
            <ac:picMk id="19" creationId="{438E574A-BF3E-3316-6A5E-A6F9F7CA37F8}"/>
          </ac:picMkLst>
        </pc:picChg>
        <pc:picChg chg="mod">
          <ac:chgData name="Hugo Bernier" userId="846ef6cd-3f11-462c-a4be-44fff9f1a751" providerId="ADAL" clId="{40DF06A2-E753-42DE-837F-0B565C47108B}" dt="2022-04-21T13:09:54.638" v="1019" actId="1076"/>
          <ac:picMkLst>
            <pc:docMk/>
            <pc:sldMk cId="1183489955" sldId="2145707292"/>
            <ac:picMk id="45" creationId="{78A08874-6278-CB32-E7F2-D2834EEFA8F7}"/>
          </ac:picMkLst>
        </pc:picChg>
        <pc:picChg chg="mod">
          <ac:chgData name="Hugo Bernier" userId="846ef6cd-3f11-462c-a4be-44fff9f1a751" providerId="ADAL" clId="{40DF06A2-E753-42DE-837F-0B565C47108B}" dt="2022-04-21T13:09:47.813" v="1018" actId="1076"/>
          <ac:picMkLst>
            <pc:docMk/>
            <pc:sldMk cId="1183489955" sldId="2145707292"/>
            <ac:picMk id="46" creationId="{189F0A85-4189-413D-A0C8-A5F3E2FF1168}"/>
          </ac:picMkLst>
        </pc:picChg>
        <pc:picChg chg="mod">
          <ac:chgData name="Hugo Bernier" userId="846ef6cd-3f11-462c-a4be-44fff9f1a751" providerId="ADAL" clId="{40DF06A2-E753-42DE-837F-0B565C47108B}" dt="2022-04-21T13:10:03.157" v="1020" actId="1076"/>
          <ac:picMkLst>
            <pc:docMk/>
            <pc:sldMk cId="1183489955" sldId="2145707292"/>
            <ac:picMk id="47" creationId="{21375090-F5B0-6850-3359-584EB63DAD8C}"/>
          </ac:picMkLst>
        </pc:picChg>
      </pc:sldChg>
    </pc:docChg>
  </pc:docChgLst>
  <pc:docChgLst>
    <pc:chgData name="Julie Turner" userId="S::julie.turner_sympraxisconsulting.com#ext#@microsoft.onmicrosoft.com::51f00042-4c48-4111-9ee4-670ef2fc7d0e" providerId="AD" clId="Web-{AAF85591-380D-4E5E-92AC-89B3B51DA86A}"/>
    <pc:docChg chg="modSld">
      <pc:chgData name="Julie Turner" userId="S::julie.turner_sympraxisconsulting.com#ext#@microsoft.onmicrosoft.com::51f00042-4c48-4111-9ee4-670ef2fc7d0e" providerId="AD" clId="Web-{AAF85591-380D-4E5E-92AC-89B3B51DA86A}" dt="2022-02-07T19:03:06.377" v="37" actId="20577"/>
      <pc:docMkLst>
        <pc:docMk/>
      </pc:docMkLst>
      <pc:sldChg chg="addSp delSp modSp">
        <pc:chgData name="Julie Turner" userId="S::julie.turner_sympraxisconsulting.com#ext#@microsoft.onmicrosoft.com::51f00042-4c48-4111-9ee4-670ef2fc7d0e" providerId="AD" clId="Web-{AAF85591-380D-4E5E-92AC-89B3B51DA86A}" dt="2022-02-07T19:03:06.377" v="37" actId="20577"/>
        <pc:sldMkLst>
          <pc:docMk/>
          <pc:sldMk cId="2877399898" sldId="1623"/>
        </pc:sldMkLst>
        <pc:spChg chg="mod">
          <ac:chgData name="Julie Turner" userId="S::julie.turner_sympraxisconsulting.com#ext#@microsoft.onmicrosoft.com::51f00042-4c48-4111-9ee4-670ef2fc7d0e" providerId="AD" clId="Web-{AAF85591-380D-4E5E-92AC-89B3B51DA86A}" dt="2022-02-07T19:03:06.377" v="37" actId="20577"/>
          <ac:spMkLst>
            <pc:docMk/>
            <pc:sldMk cId="2877399898" sldId="1623"/>
            <ac:spMk id="3" creationId="{CBDC9C38-872E-4048-96FE-C321FEF21EC1}"/>
          </ac:spMkLst>
        </pc:spChg>
        <pc:spChg chg="add del mod">
          <ac:chgData name="Julie Turner" userId="S::julie.turner_sympraxisconsulting.com#ext#@microsoft.onmicrosoft.com::51f00042-4c48-4111-9ee4-670ef2fc7d0e" providerId="AD" clId="Web-{AAF85591-380D-4E5E-92AC-89B3B51DA86A}" dt="2022-02-07T19:03:02.330" v="35"/>
          <ac:spMkLst>
            <pc:docMk/>
            <pc:sldMk cId="2877399898" sldId="1623"/>
            <ac:spMk id="141" creationId="{E11474ED-42FC-4D79-B1D1-E5BB0C698883}"/>
          </ac:spMkLst>
        </pc:spChg>
        <pc:picChg chg="add mod">
          <ac:chgData name="Julie Turner" userId="S::julie.turner_sympraxisconsulting.com#ext#@microsoft.onmicrosoft.com::51f00042-4c48-4111-9ee4-670ef2fc7d0e" providerId="AD" clId="Web-{AAF85591-380D-4E5E-92AC-89B3B51DA86A}" dt="2022-02-07T19:02:53.798" v="24" actId="1076"/>
          <ac:picMkLst>
            <pc:docMk/>
            <pc:sldMk cId="2877399898" sldId="1623"/>
            <ac:picMk id="138" creationId="{6D956ED9-B6EB-4729-93FB-6580CBC52AEB}"/>
          </ac:picMkLst>
        </pc:picChg>
      </pc:sldChg>
    </pc:docChg>
  </pc:docChgLst>
  <pc:docChgLst>
    <pc:chgData name="Alex Terentiev" userId="S::aterentiev@microsoft.com::b089aebb-68c6-439e-96df-7e98da5a759e" providerId="AD" clId="Web-{E2B5841A-4AC8-CFEA-F244-3865D897DFFE}"/>
    <pc:docChg chg="modSld">
      <pc:chgData name="Alex Terentiev" userId="S::aterentiev@microsoft.com::b089aebb-68c6-439e-96df-7e98da5a759e" providerId="AD" clId="Web-{E2B5841A-4AC8-CFEA-F244-3865D897DFFE}" dt="2021-12-01T17:51:11.055" v="5" actId="20577"/>
      <pc:docMkLst>
        <pc:docMk/>
      </pc:docMkLst>
      <pc:sldChg chg="delSp modSp">
        <pc:chgData name="Alex Terentiev" userId="S::aterentiev@microsoft.com::b089aebb-68c6-439e-96df-7e98da5a759e" providerId="AD" clId="Web-{E2B5841A-4AC8-CFEA-F244-3865D897DFFE}" dt="2021-12-01T17:51:11.055" v="5" actId="20577"/>
        <pc:sldMkLst>
          <pc:docMk/>
          <pc:sldMk cId="4037611923" sldId="3334"/>
        </pc:sldMkLst>
        <pc:spChg chg="mod">
          <ac:chgData name="Alex Terentiev" userId="S::aterentiev@microsoft.com::b089aebb-68c6-439e-96df-7e98da5a759e" providerId="AD" clId="Web-{E2B5841A-4AC8-CFEA-F244-3865D897DFFE}" dt="2021-12-01T17:51:11.055" v="5" actId="20577"/>
          <ac:spMkLst>
            <pc:docMk/>
            <pc:sldMk cId="4037611923" sldId="3334"/>
            <ac:spMk id="3" creationId="{CBDC9C38-872E-4048-96FE-C321FEF21EC1}"/>
          </ac:spMkLst>
        </pc:spChg>
        <pc:spChg chg="del">
          <ac:chgData name="Alex Terentiev" userId="S::aterentiev@microsoft.com::b089aebb-68c6-439e-96df-7e98da5a759e" providerId="AD" clId="Web-{E2B5841A-4AC8-CFEA-F244-3865D897DFFE}" dt="2021-12-01T17:50:59.461" v="0"/>
          <ac:spMkLst>
            <pc:docMk/>
            <pc:sldMk cId="4037611923" sldId="3334"/>
            <ac:spMk id="4" creationId="{B40F682A-245B-4723-98FA-C28027E4BD10}"/>
          </ac:spMkLst>
        </pc:spChg>
      </pc:sldChg>
    </pc:docChg>
  </pc:docChgLst>
  <pc:docChgLst>
    <pc:chgData name="Waldemar Mastykarz" userId="S::wmastyka@microsoft.com::8c3ccc08-b2ec-4e63-9b9b-25eb044a606e" providerId="AD" clId="Web-{E4229E0B-D630-C74A-668C-DC5625AFC8EB}"/>
    <pc:docChg chg="modSld">
      <pc:chgData name="Waldemar Mastykarz" userId="S::wmastyka@microsoft.com::8c3ccc08-b2ec-4e63-9b9b-25eb044a606e" providerId="AD" clId="Web-{E4229E0B-D630-C74A-668C-DC5625AFC8EB}" dt="2021-10-04T14:11:07.452" v="22" actId="20577"/>
      <pc:docMkLst>
        <pc:docMk/>
      </pc:docMkLst>
      <pc:sldChg chg="delSp modSp">
        <pc:chgData name="Waldemar Mastykarz" userId="S::wmastyka@microsoft.com::8c3ccc08-b2ec-4e63-9b9b-25eb044a606e" providerId="AD" clId="Web-{E4229E0B-D630-C74A-668C-DC5625AFC8EB}" dt="2021-10-04T14:11:07.452" v="22" actId="20577"/>
        <pc:sldMkLst>
          <pc:docMk/>
          <pc:sldMk cId="2253365439" sldId="1642"/>
        </pc:sldMkLst>
        <pc:spChg chg="mod">
          <ac:chgData name="Waldemar Mastykarz" userId="S::wmastyka@microsoft.com::8c3ccc08-b2ec-4e63-9b9b-25eb044a606e" providerId="AD" clId="Web-{E4229E0B-D630-C74A-668C-DC5625AFC8EB}" dt="2021-10-04T14:11:07.452" v="22" actId="20577"/>
          <ac:spMkLst>
            <pc:docMk/>
            <pc:sldMk cId="2253365439" sldId="1642"/>
            <ac:spMk id="3" creationId="{CBDC9C38-872E-4048-96FE-C321FEF21EC1}"/>
          </ac:spMkLst>
        </pc:spChg>
        <pc:spChg chg="del">
          <ac:chgData name="Waldemar Mastykarz" userId="S::wmastyka@microsoft.com::8c3ccc08-b2ec-4e63-9b9b-25eb044a606e" providerId="AD" clId="Web-{E4229E0B-D630-C74A-668C-DC5625AFC8EB}" dt="2021-10-04T14:10:46.248" v="0"/>
          <ac:spMkLst>
            <pc:docMk/>
            <pc:sldMk cId="2253365439" sldId="1642"/>
            <ac:spMk id="4" creationId="{D649FCDB-59D6-49F2-9B62-C97BFCCFD816}"/>
          </ac:spMkLst>
        </pc:spChg>
      </pc:sldChg>
    </pc:docChg>
  </pc:docChgLst>
  <pc:docChgLst>
    <pc:chgData name="David Warner" userId="S::david_dwarnerii.com#ext#@microsoft.onmicrosoft.com::acafcf14-4098-4a83-9425-e73571277a06" providerId="AD" clId="Web-{9E3972E1-5038-4193-B42B-766092F5704C}"/>
    <pc:docChg chg="modSld">
      <pc:chgData name="David Warner" userId="S::david_dwarnerii.com#ext#@microsoft.onmicrosoft.com::acafcf14-4098-4a83-9425-e73571277a06" providerId="AD" clId="Web-{9E3972E1-5038-4193-B42B-766092F5704C}" dt="2021-10-15T14:07:20.052" v="8" actId="20577"/>
      <pc:docMkLst>
        <pc:docMk/>
      </pc:docMkLst>
      <pc:sldChg chg="modSp">
        <pc:chgData name="David Warner" userId="S::david_dwarnerii.com#ext#@microsoft.onmicrosoft.com::acafcf14-4098-4a83-9425-e73571277a06" providerId="AD" clId="Web-{9E3972E1-5038-4193-B42B-766092F5704C}" dt="2021-10-15T14:07:13.927" v="4" actId="20577"/>
        <pc:sldMkLst>
          <pc:docMk/>
          <pc:sldMk cId="10702720" sldId="2079"/>
        </pc:sldMkLst>
        <pc:spChg chg="mod">
          <ac:chgData name="David Warner" userId="S::david_dwarnerii.com#ext#@microsoft.onmicrosoft.com::acafcf14-4098-4a83-9425-e73571277a06" providerId="AD" clId="Web-{9E3972E1-5038-4193-B42B-766092F5704C}" dt="2021-10-15T14:07:13.927" v="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9E3972E1-5038-4193-B42B-766092F5704C}" dt="2021-10-15T14:07:20.052" v="8" actId="20577"/>
        <pc:sldMkLst>
          <pc:docMk/>
          <pc:sldMk cId="778883926" sldId="2076136264"/>
        </pc:sldMkLst>
        <pc:spChg chg="mod">
          <ac:chgData name="David Warner" userId="S::david_dwarnerii.com#ext#@microsoft.onmicrosoft.com::acafcf14-4098-4a83-9425-e73571277a06" providerId="AD" clId="Web-{9E3972E1-5038-4193-B42B-766092F5704C}" dt="2021-10-15T14:07:20.052" v="8" actId="20577"/>
          <ac:spMkLst>
            <pc:docMk/>
            <pc:sldMk cId="778883926" sldId="2076136264"/>
            <ac:spMk id="14" creationId="{953584C8-8734-42EA-AD16-6AA2B405D249}"/>
          </ac:spMkLst>
        </pc:spChg>
      </pc:sldChg>
    </pc:docChg>
  </pc:docChgLst>
  <pc:docChgLst>
    <pc:chgData name="Julie Turner" userId="S::julie.turner_sympraxisconsulting.com#ext#@microsoft.onmicrosoft.com::51f00042-4c48-4111-9ee4-670ef2fc7d0e" providerId="AD" clId="Web-{39F4B757-233C-4C83-A9CF-679600C55D47}"/>
    <pc:docChg chg="modSld">
      <pc:chgData name="Julie Turner" userId="S::julie.turner_sympraxisconsulting.com#ext#@microsoft.onmicrosoft.com::51f00042-4c48-4111-9ee4-670ef2fc7d0e" providerId="AD" clId="Web-{39F4B757-233C-4C83-A9CF-679600C55D47}" dt="2022-01-26T18:11:34.493" v="0"/>
      <pc:docMkLst>
        <pc:docMk/>
      </pc:docMkLst>
      <pc:sldChg chg="delSp">
        <pc:chgData name="Julie Turner" userId="S::julie.turner_sympraxisconsulting.com#ext#@microsoft.onmicrosoft.com::51f00042-4c48-4111-9ee4-670ef2fc7d0e" providerId="AD" clId="Web-{39F4B757-233C-4C83-A9CF-679600C55D47}" dt="2022-01-26T18:11:34.493" v="0"/>
        <pc:sldMkLst>
          <pc:docMk/>
          <pc:sldMk cId="2877399898" sldId="1623"/>
        </pc:sldMkLst>
        <pc:spChg chg="del">
          <ac:chgData name="Julie Turner" userId="S::julie.turner_sympraxisconsulting.com#ext#@microsoft.onmicrosoft.com::51f00042-4c48-4111-9ee4-670ef2fc7d0e" providerId="AD" clId="Web-{39F4B757-233C-4C83-A9CF-679600C55D47}" dt="2022-01-26T18:11:34.493" v="0"/>
          <ac:spMkLst>
            <pc:docMk/>
            <pc:sldMk cId="2877399898" sldId="1623"/>
            <ac:spMk id="138" creationId="{57CA3C5D-A47B-4693-9BBE-3E774B36837F}"/>
          </ac:spMkLst>
        </pc:spChg>
      </pc:sldChg>
    </pc:docChg>
  </pc:docChgLst>
  <pc:docChgLst>
    <pc:chgData name="Mikael Svenson" userId="S::misvenso@microsoft.com::965d4e6a-fd22-4d0b-8bb9-2315d7bb356c" providerId="AD" clId="Web-{759D10A2-844C-3609-8911-2D6A41BC9B88}"/>
    <pc:docChg chg="modSld">
      <pc:chgData name="Mikael Svenson" userId="S::misvenso@microsoft.com::965d4e6a-fd22-4d0b-8bb9-2315d7bb356c" providerId="AD" clId="Web-{759D10A2-844C-3609-8911-2D6A41BC9B88}" dt="2022-03-08T07:05:06.806" v="0"/>
      <pc:docMkLst>
        <pc:docMk/>
      </pc:docMkLst>
      <pc:sldChg chg="delSp">
        <pc:chgData name="Mikael Svenson" userId="S::misvenso@microsoft.com::965d4e6a-fd22-4d0b-8bb9-2315d7bb356c" providerId="AD" clId="Web-{759D10A2-844C-3609-8911-2D6A41BC9B88}" dt="2022-03-08T07:05:06.806" v="0"/>
        <pc:sldMkLst>
          <pc:docMk/>
          <pc:sldMk cId="2925091645" sldId="2076136308"/>
        </pc:sldMkLst>
        <pc:spChg chg="del">
          <ac:chgData name="Mikael Svenson" userId="S::misvenso@microsoft.com::965d4e6a-fd22-4d0b-8bb9-2315d7bb356c" providerId="AD" clId="Web-{759D10A2-844C-3609-8911-2D6A41BC9B88}" dt="2022-03-08T07:05:06.806" v="0"/>
          <ac:spMkLst>
            <pc:docMk/>
            <pc:sldMk cId="2925091645" sldId="2076136308"/>
            <ac:spMk id="20" creationId="{FC872C23-F48E-4ADD-A371-744691F5E1B9}"/>
          </ac:spMkLst>
        </pc:spChg>
      </pc:sldChg>
    </pc:docChg>
  </pc:docChgLst>
  <pc:docChgLst>
    <pc:chgData name="Hugo Bernier" userId="846ef6cd-3f11-462c-a4be-44fff9f1a751" providerId="ADAL" clId="{EBB55498-EDC8-4D4D-BCA8-68BECC11CE85}"/>
    <pc:docChg chg="undo custSel addSld delSld modSld modSection">
      <pc:chgData name="Hugo Bernier" userId="846ef6cd-3f11-462c-a4be-44fff9f1a751" providerId="ADAL" clId="{EBB55498-EDC8-4D4D-BCA8-68BECC11CE85}" dt="2021-10-07T14:02:30.687" v="480"/>
      <pc:docMkLst>
        <pc:docMk/>
      </pc:docMkLst>
      <pc:sldChg chg="addSp">
        <pc:chgData name="Hugo Bernier" userId="846ef6cd-3f11-462c-a4be-44fff9f1a751" providerId="ADAL" clId="{EBB55498-EDC8-4D4D-BCA8-68BECC11CE85}" dt="2021-10-07T09:45:31.582" v="446"/>
        <pc:sldMkLst>
          <pc:docMk/>
          <pc:sldMk cId="1132258183" sldId="2076137579"/>
        </pc:sldMkLst>
        <pc:picChg chg="add">
          <ac:chgData name="Hugo Bernier" userId="846ef6cd-3f11-462c-a4be-44fff9f1a751" providerId="ADAL" clId="{EBB55498-EDC8-4D4D-BCA8-68BECC11CE85}" dt="2021-10-07T09:45:31.582" v="446"/>
          <ac:picMkLst>
            <pc:docMk/>
            <pc:sldMk cId="1132258183" sldId="2076137579"/>
            <ac:picMk id="3074" creationId="{B5A61A99-867E-48A1-9BB6-4EC49CCFB208}"/>
          </ac:picMkLst>
        </pc:picChg>
      </pc:sldChg>
      <pc:sldChg chg="addSp">
        <pc:chgData name="Hugo Bernier" userId="846ef6cd-3f11-462c-a4be-44fff9f1a751" providerId="ADAL" clId="{EBB55498-EDC8-4D4D-BCA8-68BECC11CE85}" dt="2021-10-07T09:34:12.833" v="249"/>
        <pc:sldMkLst>
          <pc:docMk/>
          <pc:sldMk cId="1740777205" sldId="2076137579"/>
        </pc:sldMkLst>
        <pc:picChg chg="add">
          <ac:chgData name="Hugo Bernier" userId="846ef6cd-3f11-462c-a4be-44fff9f1a751" providerId="ADAL" clId="{EBB55498-EDC8-4D4D-BCA8-68BECC11CE85}" dt="2021-10-07T09:34:12.833" v="249"/>
          <ac:picMkLst>
            <pc:docMk/>
            <pc:sldMk cId="1740777205" sldId="2076137579"/>
            <ac:picMk id="2050" creationId="{80CDF1FF-6A8D-42E0-88ED-B802967D6EF3}"/>
          </ac:picMkLst>
        </pc:picChg>
      </pc:sldChg>
      <pc:sldChg chg="addSp delSp modSp add del mod modNotesTx">
        <pc:chgData name="Hugo Bernier" userId="846ef6cd-3f11-462c-a4be-44fff9f1a751" providerId="ADAL" clId="{EBB55498-EDC8-4D4D-BCA8-68BECC11CE85}" dt="2021-10-07T14:02:30.687" v="480"/>
        <pc:sldMkLst>
          <pc:docMk/>
          <pc:sldMk cId="2636939237" sldId="2076137579"/>
        </pc:sldMkLst>
        <pc:spChg chg="mod">
          <ac:chgData name="Hugo Bernier" userId="846ef6cd-3f11-462c-a4be-44fff9f1a751" providerId="ADAL" clId="{EBB55498-EDC8-4D4D-BCA8-68BECC11CE85}" dt="2021-10-07T14:02:19.440" v="479"/>
          <ac:spMkLst>
            <pc:docMk/>
            <pc:sldMk cId="2636939237" sldId="2076137579"/>
            <ac:spMk id="3" creationId="{CBDC9C38-872E-4048-96FE-C321FEF21EC1}"/>
          </ac:spMkLst>
        </pc:spChg>
        <pc:spChg chg="del">
          <ac:chgData name="Hugo Bernier" userId="846ef6cd-3f11-462c-a4be-44fff9f1a751" providerId="ADAL" clId="{EBB55498-EDC8-4D4D-BCA8-68BECC11CE85}" dt="2021-10-07T09:20:29.526" v="0" actId="478"/>
          <ac:spMkLst>
            <pc:docMk/>
            <pc:sldMk cId="2636939237" sldId="2076137579"/>
            <ac:spMk id="23" creationId="{D759791D-DBC9-409D-B8A4-9194287189D9}"/>
          </ac:spMkLst>
        </pc:spChg>
        <pc:grpChg chg="add mod">
          <ac:chgData name="Hugo Bernier" userId="846ef6cd-3f11-462c-a4be-44fff9f1a751" providerId="ADAL" clId="{EBB55498-EDC8-4D4D-BCA8-68BECC11CE85}" dt="2021-10-07T09:48:46.539" v="467" actId="1076"/>
          <ac:grpSpMkLst>
            <pc:docMk/>
            <pc:sldMk cId="2636939237" sldId="2076137579"/>
            <ac:grpSpMk id="4" creationId="{87374DAE-1F11-415D-B2D9-35C7D71375F3}"/>
          </ac:grpSpMkLst>
        </pc:grpChg>
        <pc:grpChg chg="del mod">
          <ac:chgData name="Hugo Bernier" userId="846ef6cd-3f11-462c-a4be-44fff9f1a751" providerId="ADAL" clId="{EBB55498-EDC8-4D4D-BCA8-68BECC11CE85}" dt="2021-10-07T09:21:46.385" v="30" actId="165"/>
          <ac:grpSpMkLst>
            <pc:docMk/>
            <pc:sldMk cId="2636939237" sldId="2076137579"/>
            <ac:grpSpMk id="4" creationId="{F350EF97-1A18-41DF-9520-28D73C82218E}"/>
          </ac:grpSpMkLst>
        </pc:grpChg>
        <pc:picChg chg="add mod">
          <ac:chgData name="Hugo Bernier" userId="846ef6cd-3f11-462c-a4be-44fff9f1a751" providerId="ADAL" clId="{EBB55498-EDC8-4D4D-BCA8-68BECC11CE85}" dt="2021-10-07T09:26:37.208" v="113" actId="108"/>
          <ac:picMkLst>
            <pc:docMk/>
            <pc:sldMk cId="2636939237" sldId="2076137579"/>
            <ac:picMk id="19" creationId="{9D1148C7-D4C4-427E-9088-298D6AC54E05}"/>
          </ac:picMkLst>
        </pc:picChg>
        <pc:picChg chg="del topLvl">
          <ac:chgData name="Hugo Bernier" userId="846ef6cd-3f11-462c-a4be-44fff9f1a751" providerId="ADAL" clId="{EBB55498-EDC8-4D4D-BCA8-68BECC11CE85}" dt="2021-10-07T09:21:55.308" v="34" actId="478"/>
          <ac:picMkLst>
            <pc:docMk/>
            <pc:sldMk cId="2636939237" sldId="2076137579"/>
            <ac:picMk id="19" creationId="{EA8F9C8E-8CFC-448B-A6AA-38C1495B92EF}"/>
          </ac:picMkLst>
        </pc:picChg>
        <pc:picChg chg="add mod">
          <ac:chgData name="Hugo Bernier" userId="846ef6cd-3f11-462c-a4be-44fff9f1a751" providerId="ADAL" clId="{EBB55498-EDC8-4D4D-BCA8-68BECC11CE85}" dt="2021-10-07T09:41:08.569" v="347" actId="108"/>
          <ac:picMkLst>
            <pc:docMk/>
            <pc:sldMk cId="2636939237" sldId="2076137579"/>
            <ac:picMk id="23" creationId="{ACE82422-C528-45EB-98F2-1A2A81B879A3}"/>
          </ac:picMkLst>
        </pc:picChg>
        <pc:picChg chg="add mod">
          <ac:chgData name="Hugo Bernier" userId="846ef6cd-3f11-462c-a4be-44fff9f1a751" providerId="ADAL" clId="{EBB55498-EDC8-4D4D-BCA8-68BECC11CE85}" dt="2021-10-07T09:37:48.857" v="327" actId="1076"/>
          <ac:picMkLst>
            <pc:docMk/>
            <pc:sldMk cId="2636939237" sldId="2076137579"/>
            <ac:picMk id="24" creationId="{E3A1445A-21CD-4F8F-B4E4-39B695594F02}"/>
          </ac:picMkLst>
        </pc:picChg>
        <pc:picChg chg="del topLvl">
          <ac:chgData name="Hugo Bernier" userId="846ef6cd-3f11-462c-a4be-44fff9f1a751" providerId="ADAL" clId="{EBB55498-EDC8-4D4D-BCA8-68BECC11CE85}" dt="2021-10-07T09:23:09.472" v="55" actId="478"/>
          <ac:picMkLst>
            <pc:docMk/>
            <pc:sldMk cId="2636939237" sldId="2076137579"/>
            <ac:picMk id="26" creationId="{C8A28E8B-6658-4C6D-83E6-54DD49D7CCA6}"/>
          </ac:picMkLst>
        </pc:picChg>
        <pc:picChg chg="mod ord">
          <ac:chgData name="Hugo Bernier" userId="846ef6cd-3f11-462c-a4be-44fff9f1a751" providerId="ADAL" clId="{EBB55498-EDC8-4D4D-BCA8-68BECC11CE85}" dt="2021-10-07T09:48:53.854" v="468" actId="166"/>
          <ac:picMkLst>
            <pc:docMk/>
            <pc:sldMk cId="2636939237" sldId="2076137579"/>
            <ac:picMk id="32" creationId="{1C8A8DDC-AFDC-463F-9C81-ACFC9D208E3B}"/>
          </ac:picMkLst>
        </pc:picChg>
        <pc:picChg chg="mod">
          <ac:chgData name="Hugo Bernier" userId="846ef6cd-3f11-462c-a4be-44fff9f1a751" providerId="ADAL" clId="{EBB55498-EDC8-4D4D-BCA8-68BECC11CE85}" dt="2021-10-07T09:20:59.467" v="2" actId="1076"/>
          <ac:picMkLst>
            <pc:docMk/>
            <pc:sldMk cId="2636939237" sldId="2076137579"/>
            <ac:picMk id="33" creationId="{6B1F3093-F79F-44B1-BE20-443071F6A2F4}"/>
          </ac:picMkLst>
        </pc:picChg>
        <pc:picChg chg="add mod ord">
          <ac:chgData name="Hugo Bernier" userId="846ef6cd-3f11-462c-a4be-44fff9f1a751" providerId="ADAL" clId="{EBB55498-EDC8-4D4D-BCA8-68BECC11CE85}" dt="2021-10-07T09:48:53.854" v="468" actId="166"/>
          <ac:picMkLst>
            <pc:docMk/>
            <pc:sldMk cId="2636939237" sldId="2076137579"/>
            <ac:picMk id="48" creationId="{BF70236C-EE76-433C-956D-1009F8EE2264}"/>
          </ac:picMkLst>
        </pc:picChg>
        <pc:picChg chg="add mod ord">
          <ac:chgData name="Hugo Bernier" userId="846ef6cd-3f11-462c-a4be-44fff9f1a751" providerId="ADAL" clId="{EBB55498-EDC8-4D4D-BCA8-68BECC11CE85}" dt="2021-10-07T09:48:53.854" v="468" actId="166"/>
          <ac:picMkLst>
            <pc:docMk/>
            <pc:sldMk cId="2636939237" sldId="2076137579"/>
            <ac:picMk id="52" creationId="{D66DE231-0B1A-49E1-815E-7ACF3F671413}"/>
          </ac:picMkLst>
        </pc:picChg>
        <pc:picChg chg="mod">
          <ac:chgData name="Hugo Bernier" userId="846ef6cd-3f11-462c-a4be-44fff9f1a751" providerId="ADAL" clId="{EBB55498-EDC8-4D4D-BCA8-68BECC11CE85}" dt="2021-10-07T09:35:20.267" v="285" actId="1076"/>
          <ac:picMkLst>
            <pc:docMk/>
            <pc:sldMk cId="2636939237" sldId="2076137579"/>
            <ac:picMk id="53" creationId="{BBBC493E-5150-458A-AC20-DF479C572EED}"/>
          </ac:picMkLst>
        </pc:picChg>
        <pc:picChg chg="add mod">
          <ac:chgData name="Hugo Bernier" userId="846ef6cd-3f11-462c-a4be-44fff9f1a751" providerId="ADAL" clId="{EBB55498-EDC8-4D4D-BCA8-68BECC11CE85}" dt="2021-10-07T09:43:00.138" v="424" actId="571"/>
          <ac:picMkLst>
            <pc:docMk/>
            <pc:sldMk cId="2636939237" sldId="2076137579"/>
            <ac:picMk id="54" creationId="{E103F19F-71DC-4670-A6E8-6DE5DB30DF34}"/>
          </ac:picMkLst>
        </pc:picChg>
        <pc:picChg chg="add mod">
          <ac:chgData name="Hugo Bernier" userId="846ef6cd-3f11-462c-a4be-44fff9f1a751" providerId="ADAL" clId="{EBB55498-EDC8-4D4D-BCA8-68BECC11CE85}" dt="2021-10-07T09:46:44.966" v="456" actId="571"/>
          <ac:picMkLst>
            <pc:docMk/>
            <pc:sldMk cId="2636939237" sldId="2076137579"/>
            <ac:picMk id="55" creationId="{6C89A6D8-9025-4A0F-895A-A1F065CCC934}"/>
          </ac:picMkLst>
        </pc:picChg>
        <pc:picChg chg="mod">
          <ac:chgData name="Hugo Bernier" userId="846ef6cd-3f11-462c-a4be-44fff9f1a751" providerId="ADAL" clId="{EBB55498-EDC8-4D4D-BCA8-68BECC11CE85}" dt="2021-10-07T09:35:23.939" v="286" actId="1076"/>
          <ac:picMkLst>
            <pc:docMk/>
            <pc:sldMk cId="2636939237" sldId="2076137579"/>
            <ac:picMk id="57" creationId="{F75BB09E-985C-4106-AF90-713DE0AD28B6}"/>
          </ac:picMkLst>
        </pc:picChg>
        <pc:picChg chg="mod">
          <ac:chgData name="Hugo Bernier" userId="846ef6cd-3f11-462c-a4be-44fff9f1a751" providerId="ADAL" clId="{EBB55498-EDC8-4D4D-BCA8-68BECC11CE85}" dt="2021-10-07T09:27:11.371" v="134" actId="1076"/>
          <ac:picMkLst>
            <pc:docMk/>
            <pc:sldMk cId="2636939237" sldId="2076137579"/>
            <ac:picMk id="59" creationId="{8159DC71-B43C-4A9C-9B21-2A6E46CDE4DF}"/>
          </ac:picMkLst>
        </pc:picChg>
        <pc:picChg chg="mod">
          <ac:chgData name="Hugo Bernier" userId="846ef6cd-3f11-462c-a4be-44fff9f1a751" providerId="ADAL" clId="{EBB55498-EDC8-4D4D-BCA8-68BECC11CE85}" dt="2021-10-07T09:23:13.680" v="56" actId="1076"/>
          <ac:picMkLst>
            <pc:docMk/>
            <pc:sldMk cId="2636939237" sldId="2076137579"/>
            <ac:picMk id="1026" creationId="{39605C1A-6047-414E-8A8C-66E7831DCEA5}"/>
          </ac:picMkLst>
        </pc:picChg>
        <pc:picChg chg="del topLvl">
          <ac:chgData name="Hugo Bernier" userId="846ef6cd-3f11-462c-a4be-44fff9f1a751" providerId="ADAL" clId="{EBB55498-EDC8-4D4D-BCA8-68BECC11CE85}" dt="2021-10-07T09:21:53.118" v="32" actId="478"/>
          <ac:picMkLst>
            <pc:docMk/>
            <pc:sldMk cId="2636939237" sldId="2076137579"/>
            <ac:picMk id="1026" creationId="{ABA76202-D97A-401C-9219-7A6D42BB0130}"/>
          </ac:picMkLst>
        </pc:picChg>
        <pc:picChg chg="del topLvl">
          <ac:chgData name="Hugo Bernier" userId="846ef6cd-3f11-462c-a4be-44fff9f1a751" providerId="ADAL" clId="{EBB55498-EDC8-4D4D-BCA8-68BECC11CE85}" dt="2021-10-07T09:21:53.852" v="33" actId="478"/>
          <ac:picMkLst>
            <pc:docMk/>
            <pc:sldMk cId="2636939237" sldId="2076137579"/>
            <ac:picMk id="2050" creationId="{4FEF73C7-6A9F-47FE-A7F8-DA46884CE383}"/>
          </ac:picMkLst>
        </pc:picChg>
        <pc:picChg chg="mod">
          <ac:chgData name="Hugo Bernier" userId="846ef6cd-3f11-462c-a4be-44fff9f1a751" providerId="ADAL" clId="{EBB55498-EDC8-4D4D-BCA8-68BECC11CE85}" dt="2021-10-07T09:37:55.136" v="328" actId="1076"/>
          <ac:picMkLst>
            <pc:docMk/>
            <pc:sldMk cId="2636939237" sldId="2076137579"/>
            <ac:picMk id="2050" creationId="{80CDF1FF-6A8D-42E0-88ED-B802967D6EF3}"/>
          </ac:picMkLst>
        </pc:picChg>
        <pc:picChg chg="del topLvl">
          <ac:chgData name="Hugo Bernier" userId="846ef6cd-3f11-462c-a4be-44fff9f1a751" providerId="ADAL" clId="{EBB55498-EDC8-4D4D-BCA8-68BECC11CE85}" dt="2021-10-07T09:21:52.101" v="31" actId="478"/>
          <ac:picMkLst>
            <pc:docMk/>
            <pc:sldMk cId="2636939237" sldId="2076137579"/>
            <ac:picMk id="3074" creationId="{252CAE58-EA8A-4A59-96EA-8583C8EFF56A}"/>
          </ac:picMkLst>
        </pc:picChg>
        <pc:picChg chg="mod">
          <ac:chgData name="Hugo Bernier" userId="846ef6cd-3f11-462c-a4be-44fff9f1a751" providerId="ADAL" clId="{EBB55498-EDC8-4D4D-BCA8-68BECC11CE85}" dt="2021-10-07T09:45:54.937" v="454" actId="108"/>
          <ac:picMkLst>
            <pc:docMk/>
            <pc:sldMk cId="2636939237" sldId="2076137579"/>
            <ac:picMk id="3074" creationId="{B5A61A99-867E-48A1-9BB6-4EC49CCFB208}"/>
          </ac:picMkLst>
        </pc:picChg>
      </pc:sldChg>
      <pc:sldChg chg="addSp">
        <pc:chgData name="Hugo Bernier" userId="846ef6cd-3f11-462c-a4be-44fff9f1a751" providerId="ADAL" clId="{EBB55498-EDC8-4D4D-BCA8-68BECC11CE85}" dt="2021-10-07T09:22:51.862" v="48"/>
        <pc:sldMkLst>
          <pc:docMk/>
          <pc:sldMk cId="2977166915" sldId="2076137579"/>
        </pc:sldMkLst>
        <pc:picChg chg="add">
          <ac:chgData name="Hugo Bernier" userId="846ef6cd-3f11-462c-a4be-44fff9f1a751" providerId="ADAL" clId="{EBB55498-EDC8-4D4D-BCA8-68BECC11CE85}" dt="2021-10-07T09:22:51.862" v="48"/>
          <ac:picMkLst>
            <pc:docMk/>
            <pc:sldMk cId="2977166915" sldId="2076137579"/>
            <ac:picMk id="1026" creationId="{39605C1A-6047-414E-8A8C-66E7831DCEA5}"/>
          </ac:picMkLst>
        </pc:picChg>
      </pc:sldChg>
    </pc:docChg>
  </pc:docChgLst>
  <pc:docChgLst>
    <pc:chgData name="Waldemar Mastykarz" userId="S::wmastyka@microsoft.com::8c3ccc08-b2ec-4e63-9b9b-25eb044a606e" providerId="AD" clId="Web-{4FF0302B-16FF-CCB8-F4A5-313474DF3802}"/>
    <pc:docChg chg="modSld">
      <pc:chgData name="Waldemar Mastykarz" userId="S::wmastyka@microsoft.com::8c3ccc08-b2ec-4e63-9b9b-25eb044a606e" providerId="AD" clId="Web-{4FF0302B-16FF-CCB8-F4A5-313474DF3802}" dt="2022-03-08T08:13:30.598" v="168" actId="20577"/>
      <pc:docMkLst>
        <pc:docMk/>
      </pc:docMkLst>
      <pc:sldChg chg="delSp modSp">
        <pc:chgData name="Waldemar Mastykarz" userId="S::wmastyka@microsoft.com::8c3ccc08-b2ec-4e63-9b9b-25eb044a606e" providerId="AD" clId="Web-{4FF0302B-16FF-CCB8-F4A5-313474DF3802}" dt="2022-03-08T08:13:30.598" v="168" actId="20577"/>
        <pc:sldMkLst>
          <pc:docMk/>
          <pc:sldMk cId="2253365439" sldId="1642"/>
        </pc:sldMkLst>
        <pc:spChg chg="mod">
          <ac:chgData name="Waldemar Mastykarz" userId="S::wmastyka@microsoft.com::8c3ccc08-b2ec-4e63-9b9b-25eb044a606e" providerId="AD" clId="Web-{4FF0302B-16FF-CCB8-F4A5-313474DF3802}" dt="2022-03-08T08:13:30.598" v="168" actId="20577"/>
          <ac:spMkLst>
            <pc:docMk/>
            <pc:sldMk cId="2253365439" sldId="1642"/>
            <ac:spMk id="3" creationId="{CBDC9C38-872E-4048-96FE-C321FEF21EC1}"/>
          </ac:spMkLst>
        </pc:spChg>
        <pc:spChg chg="del">
          <ac:chgData name="Waldemar Mastykarz" userId="S::wmastyka@microsoft.com::8c3ccc08-b2ec-4e63-9b9b-25eb044a606e" providerId="AD" clId="Web-{4FF0302B-16FF-CCB8-F4A5-313474DF3802}" dt="2022-03-08T07:46:16.017" v="0"/>
          <ac:spMkLst>
            <pc:docMk/>
            <pc:sldMk cId="2253365439" sldId="1642"/>
            <ac:spMk id="4" creationId="{C1C4D997-3C98-49F9-82A8-5BD8D9E822CC}"/>
          </ac:spMkLst>
        </pc:spChg>
      </pc:sldChg>
    </pc:docChg>
  </pc:docChgLst>
  <pc:docChgLst>
    <pc:chgData name="David Warner" userId="S::david_dwarnerii.com#ext#@microsoft.onmicrosoft.com::acafcf14-4098-4a83-9425-e73571277a06" providerId="AD" clId="Web-{34788CF5-1CFE-4A14-AD86-4595EA7E8054}"/>
    <pc:docChg chg="modSld">
      <pc:chgData name="David Warner" userId="S::david_dwarnerii.com#ext#@microsoft.onmicrosoft.com::acafcf14-4098-4a83-9425-e73571277a06" providerId="AD" clId="Web-{34788CF5-1CFE-4A14-AD86-4595EA7E8054}" dt="2021-12-02T05:17:24.318" v="68" actId="1076"/>
      <pc:docMkLst>
        <pc:docMk/>
      </pc:docMkLst>
      <pc:sldChg chg="modSp">
        <pc:chgData name="David Warner" userId="S::david_dwarnerii.com#ext#@microsoft.onmicrosoft.com::acafcf14-4098-4a83-9425-e73571277a06" providerId="AD" clId="Web-{34788CF5-1CFE-4A14-AD86-4595EA7E8054}" dt="2021-12-02T05:10:54.281" v="0" actId="1076"/>
        <pc:sldMkLst>
          <pc:docMk/>
          <pc:sldMk cId="2925091645" sldId="2076136308"/>
        </pc:sldMkLst>
        <pc:spChg chg="mod">
          <ac:chgData name="David Warner" userId="S::david_dwarnerii.com#ext#@microsoft.onmicrosoft.com::acafcf14-4098-4a83-9425-e73571277a06" providerId="AD" clId="Web-{34788CF5-1CFE-4A14-AD86-4595EA7E8054}" dt="2021-12-02T05:10:54.281" v="0" actId="1076"/>
          <ac:spMkLst>
            <pc:docMk/>
            <pc:sldMk cId="2925091645" sldId="2076136308"/>
            <ac:spMk id="20" creationId="{E434ECAF-99C5-43BD-B33F-AA01996EA9E0}"/>
          </ac:spMkLst>
        </pc:spChg>
      </pc:sldChg>
      <pc:sldChg chg="modSp">
        <pc:chgData name="David Warner" userId="S::david_dwarnerii.com#ext#@microsoft.onmicrosoft.com::acafcf14-4098-4a83-9425-e73571277a06" providerId="AD" clId="Web-{34788CF5-1CFE-4A14-AD86-4595EA7E8054}" dt="2021-12-02T05:17:24.318" v="68" actId="1076"/>
        <pc:sldMkLst>
          <pc:docMk/>
          <pc:sldMk cId="2628391176" sldId="2076137756"/>
        </pc:sldMkLst>
        <pc:spChg chg="mod">
          <ac:chgData name="David Warner" userId="S::david_dwarnerii.com#ext#@microsoft.onmicrosoft.com::acafcf14-4098-4a83-9425-e73571277a06" providerId="AD" clId="Web-{34788CF5-1CFE-4A14-AD86-4595EA7E8054}" dt="2021-12-02T05:17:24.318" v="68" actId="1076"/>
          <ac:spMkLst>
            <pc:docMk/>
            <pc:sldMk cId="2628391176" sldId="2076137756"/>
            <ac:spMk id="3" creationId="{421F9933-8D8C-431E-A031-D1D01EF3649D}"/>
          </ac:spMkLst>
        </pc:spChg>
        <pc:spChg chg="mod">
          <ac:chgData name="David Warner" userId="S::david_dwarnerii.com#ext#@microsoft.onmicrosoft.com::acafcf14-4098-4a83-9425-e73571277a06" providerId="AD" clId="Web-{34788CF5-1CFE-4A14-AD86-4595EA7E8054}" dt="2021-12-02T05:17:14.724" v="66" actId="20577"/>
          <ac:spMkLst>
            <pc:docMk/>
            <pc:sldMk cId="2628391176" sldId="2076137756"/>
            <ac:spMk id="11" creationId="{77D6A32C-2FAF-4DEF-96BA-B931766DDB7F}"/>
          </ac:spMkLst>
        </pc:spChg>
        <pc:spChg chg="mod">
          <ac:chgData name="David Warner" userId="S::david_dwarnerii.com#ext#@microsoft.onmicrosoft.com::acafcf14-4098-4a83-9425-e73571277a06" providerId="AD" clId="Web-{34788CF5-1CFE-4A14-AD86-4595EA7E8054}" dt="2021-12-02T05:14:32.871" v="9" actId="20577"/>
          <ac:spMkLst>
            <pc:docMk/>
            <pc:sldMk cId="2628391176" sldId="2076137756"/>
            <ac:spMk id="19" creationId="{B96EE522-6672-435D-A47F-0B904BCE8C3A}"/>
          </ac:spMkLst>
        </pc:spChg>
      </pc:sldChg>
    </pc:docChg>
  </pc:docChgLst>
  <pc:docChgLst>
    <pc:chgData name="Vesa Juvonen" userId="c7243be1-99a3-4752-ab2a-0cf698cf8236" providerId="ADAL" clId="{DA225EDC-6A61-4891-BCFE-FEF3BD7F8EC7}"/>
    <pc:docChg chg="undo custSel addSld delSld modSld modSection">
      <pc:chgData name="Vesa Juvonen" userId="c7243be1-99a3-4752-ab2a-0cf698cf8236" providerId="ADAL" clId="{DA225EDC-6A61-4891-BCFE-FEF3BD7F8EC7}" dt="2021-12-16T15:07:06.961" v="280" actId="20577"/>
      <pc:docMkLst>
        <pc:docMk/>
      </pc:docMkLst>
      <pc:sldChg chg="del">
        <pc:chgData name="Vesa Juvonen" userId="c7243be1-99a3-4752-ab2a-0cf698cf8236" providerId="ADAL" clId="{DA225EDC-6A61-4891-BCFE-FEF3BD7F8EC7}" dt="2021-12-16T12:19:43.613" v="204" actId="47"/>
        <pc:sldMkLst>
          <pc:docMk/>
          <pc:sldMk cId="1844493077" sldId="2076136276"/>
        </pc:sldMkLst>
      </pc:sldChg>
      <pc:sldChg chg="addSp delSp modSp mod">
        <pc:chgData name="Vesa Juvonen" userId="c7243be1-99a3-4752-ab2a-0cf698cf8236" providerId="ADAL" clId="{DA225EDC-6A61-4891-BCFE-FEF3BD7F8EC7}" dt="2021-12-16T15:07:06.961" v="280" actId="20577"/>
        <pc:sldMkLst>
          <pc:docMk/>
          <pc:sldMk cId="2628391176" sldId="2076137756"/>
        </pc:sldMkLst>
        <pc:spChg chg="del">
          <ac:chgData name="Vesa Juvonen" userId="c7243be1-99a3-4752-ab2a-0cf698cf8236" providerId="ADAL" clId="{DA225EDC-6A61-4891-BCFE-FEF3BD7F8EC7}" dt="2021-12-16T10:52:37.132" v="0" actId="478"/>
          <ac:spMkLst>
            <pc:docMk/>
            <pc:sldMk cId="2628391176" sldId="2076137756"/>
            <ac:spMk id="3" creationId="{28A523DE-C45C-47F2-AEA8-EBD5FCFB617E}"/>
          </ac:spMkLst>
        </pc:spChg>
        <pc:spChg chg="add del mod">
          <ac:chgData name="Vesa Juvonen" userId="c7243be1-99a3-4752-ab2a-0cf698cf8236" providerId="ADAL" clId="{DA225EDC-6A61-4891-BCFE-FEF3BD7F8EC7}" dt="2021-12-16T10:56:13.079" v="153" actId="1076"/>
          <ac:spMkLst>
            <pc:docMk/>
            <pc:sldMk cId="2628391176" sldId="2076137756"/>
            <ac:spMk id="5" creationId="{E92F20A1-B789-4BE5-83A3-E063807E178D}"/>
          </ac:spMkLst>
        </pc:spChg>
        <pc:spChg chg="add del mod">
          <ac:chgData name="Vesa Juvonen" userId="c7243be1-99a3-4752-ab2a-0cf698cf8236" providerId="ADAL" clId="{DA225EDC-6A61-4891-BCFE-FEF3BD7F8EC7}" dt="2021-12-16T10:56:02.474" v="148" actId="478"/>
          <ac:spMkLst>
            <pc:docMk/>
            <pc:sldMk cId="2628391176" sldId="2076137756"/>
            <ac:spMk id="10" creationId="{48343548-F302-40AB-B6A7-2B20A80CBE2F}"/>
          </ac:spMkLst>
        </pc:spChg>
        <pc:spChg chg="mod ord">
          <ac:chgData name="Vesa Juvonen" userId="c7243be1-99a3-4752-ab2a-0cf698cf8236" providerId="ADAL" clId="{DA225EDC-6A61-4891-BCFE-FEF3BD7F8EC7}" dt="2021-12-16T10:55:35.265" v="145" actId="1076"/>
          <ac:spMkLst>
            <pc:docMk/>
            <pc:sldMk cId="2628391176" sldId="2076137756"/>
            <ac:spMk id="11" creationId="{77D6A32C-2FAF-4DEF-96BA-B931766DDB7F}"/>
          </ac:spMkLst>
        </pc:spChg>
        <pc:spChg chg="mod">
          <ac:chgData name="Vesa Juvonen" userId="c7243be1-99a3-4752-ab2a-0cf698cf8236" providerId="ADAL" clId="{DA225EDC-6A61-4891-BCFE-FEF3BD7F8EC7}" dt="2021-12-16T15:07:06.961" v="280" actId="20577"/>
          <ac:spMkLst>
            <pc:docMk/>
            <pc:sldMk cId="2628391176" sldId="2076137756"/>
            <ac:spMk id="19" creationId="{B96EE522-6672-435D-A47F-0B904BCE8C3A}"/>
          </ac:spMkLst>
        </pc:spChg>
        <pc:picChg chg="add del">
          <ac:chgData name="Vesa Juvonen" userId="c7243be1-99a3-4752-ab2a-0cf698cf8236" providerId="ADAL" clId="{DA225EDC-6A61-4891-BCFE-FEF3BD7F8EC7}" dt="2021-12-16T10:55:41.713" v="146" actId="478"/>
          <ac:picMkLst>
            <pc:docMk/>
            <pc:sldMk cId="2628391176" sldId="2076137756"/>
            <ac:picMk id="4" creationId="{8053259E-E409-492B-B9FA-63CE07F9AE26}"/>
          </ac:picMkLst>
        </pc:picChg>
        <pc:picChg chg="add mod ord">
          <ac:chgData name="Vesa Juvonen" userId="c7243be1-99a3-4752-ab2a-0cf698cf8236" providerId="ADAL" clId="{DA225EDC-6A61-4891-BCFE-FEF3BD7F8EC7}" dt="2021-12-16T10:56:08.477" v="152" actId="1076"/>
          <ac:picMkLst>
            <pc:docMk/>
            <pc:sldMk cId="2628391176" sldId="2076137756"/>
            <ac:picMk id="6" creationId="{BEFFA30A-70FB-49CC-993D-CC725328A6C5}"/>
          </ac:picMkLst>
        </pc:picChg>
        <pc:picChg chg="add del">
          <ac:chgData name="Vesa Juvonen" userId="c7243be1-99a3-4752-ab2a-0cf698cf8236" providerId="ADAL" clId="{DA225EDC-6A61-4891-BCFE-FEF3BD7F8EC7}" dt="2021-12-16T10:55:41.713" v="146" actId="478"/>
          <ac:picMkLst>
            <pc:docMk/>
            <pc:sldMk cId="2628391176" sldId="2076137756"/>
            <ac:picMk id="7" creationId="{061B73F3-8355-4733-83C3-DDC09BDF55A3}"/>
          </ac:picMkLst>
        </pc:picChg>
        <pc:picChg chg="add del">
          <ac:chgData name="Vesa Juvonen" userId="c7243be1-99a3-4752-ab2a-0cf698cf8236" providerId="ADAL" clId="{DA225EDC-6A61-4891-BCFE-FEF3BD7F8EC7}" dt="2021-12-16T10:53:07.209" v="26" actId="478"/>
          <ac:picMkLst>
            <pc:docMk/>
            <pc:sldMk cId="2628391176" sldId="2076137756"/>
            <ac:picMk id="9" creationId="{35E0210E-2DAF-44FE-8949-E2EA98E74D88}"/>
          </ac:picMkLst>
        </pc:picChg>
        <pc:picChg chg="add del">
          <ac:chgData name="Vesa Juvonen" userId="c7243be1-99a3-4752-ab2a-0cf698cf8236" providerId="ADAL" clId="{DA225EDC-6A61-4891-BCFE-FEF3BD7F8EC7}" dt="2021-12-16T10:55:41.713" v="146" actId="478"/>
          <ac:picMkLst>
            <pc:docMk/>
            <pc:sldMk cId="2628391176" sldId="2076137756"/>
            <ac:picMk id="13" creationId="{334642D1-ADF4-40AF-8CC3-4A8B9629478E}"/>
          </ac:picMkLst>
        </pc:picChg>
        <pc:picChg chg="add del">
          <ac:chgData name="Vesa Juvonen" userId="c7243be1-99a3-4752-ab2a-0cf698cf8236" providerId="ADAL" clId="{DA225EDC-6A61-4891-BCFE-FEF3BD7F8EC7}" dt="2021-12-16T10:55:41.713" v="146" actId="478"/>
          <ac:picMkLst>
            <pc:docMk/>
            <pc:sldMk cId="2628391176" sldId="2076137756"/>
            <ac:picMk id="23" creationId="{5049D88A-FD63-4BB1-8735-DC8659F4E181}"/>
          </ac:picMkLst>
        </pc:picChg>
      </pc:sldChg>
      <pc:sldChg chg="delSp del mod">
        <pc:chgData name="Vesa Juvonen" userId="c7243be1-99a3-4752-ab2a-0cf698cf8236" providerId="ADAL" clId="{DA225EDC-6A61-4891-BCFE-FEF3BD7F8EC7}" dt="2021-12-16T12:18:03.927" v="155" actId="47"/>
        <pc:sldMkLst>
          <pc:docMk/>
          <pc:sldMk cId="1814675271" sldId="2076137763"/>
        </pc:sldMkLst>
        <pc:spChg chg="del">
          <ac:chgData name="Vesa Juvonen" userId="c7243be1-99a3-4752-ab2a-0cf698cf8236" providerId="ADAL" clId="{DA225EDC-6A61-4891-BCFE-FEF3BD7F8EC7}" dt="2021-12-16T12:18:01.875" v="154" actId="478"/>
          <ac:spMkLst>
            <pc:docMk/>
            <pc:sldMk cId="1814675271" sldId="2076137763"/>
            <ac:spMk id="7" creationId="{A376B31F-B672-4BF3-A811-49E6D531D12B}"/>
          </ac:spMkLst>
        </pc:spChg>
      </pc:sldChg>
      <pc:sldChg chg="modSp add mod">
        <pc:chgData name="Vesa Juvonen" userId="c7243be1-99a3-4752-ab2a-0cf698cf8236" providerId="ADAL" clId="{DA225EDC-6A61-4891-BCFE-FEF3BD7F8EC7}" dt="2021-12-16T12:18:26.433" v="158" actId="207"/>
        <pc:sldMkLst>
          <pc:docMk/>
          <pc:sldMk cId="1870885731" sldId="2076137777"/>
        </pc:sldMkLst>
        <pc:spChg chg="mod">
          <ac:chgData name="Vesa Juvonen" userId="c7243be1-99a3-4752-ab2a-0cf698cf8236" providerId="ADAL" clId="{DA225EDC-6A61-4891-BCFE-FEF3BD7F8EC7}" dt="2021-12-16T12:18:21.969" v="157" actId="207"/>
          <ac:spMkLst>
            <pc:docMk/>
            <pc:sldMk cId="1870885731" sldId="2076137777"/>
            <ac:spMk id="18" creationId="{E5183C7A-C387-45C5-B839-7BB228B4091B}"/>
          </ac:spMkLst>
        </pc:spChg>
        <pc:spChg chg="mod">
          <ac:chgData name="Vesa Juvonen" userId="c7243be1-99a3-4752-ab2a-0cf698cf8236" providerId="ADAL" clId="{DA225EDC-6A61-4891-BCFE-FEF3BD7F8EC7}" dt="2021-12-16T12:18:26.433" v="158" actId="207"/>
          <ac:spMkLst>
            <pc:docMk/>
            <pc:sldMk cId="1870885731" sldId="2076137777"/>
            <ac:spMk id="19" creationId="{B96EE522-6672-435D-A47F-0B904BCE8C3A}"/>
          </ac:spMkLst>
        </pc:spChg>
      </pc:sldChg>
      <pc:sldChg chg="addSp delSp modSp mod">
        <pc:chgData name="Vesa Juvonen" userId="c7243be1-99a3-4752-ab2a-0cf698cf8236" providerId="ADAL" clId="{DA225EDC-6A61-4891-BCFE-FEF3BD7F8EC7}" dt="2021-12-16T12:22:50.561" v="276" actId="1035"/>
        <pc:sldMkLst>
          <pc:docMk/>
          <pc:sldMk cId="837812005" sldId="2134805600"/>
        </pc:sldMkLst>
        <pc:spChg chg="del">
          <ac:chgData name="Vesa Juvonen" userId="c7243be1-99a3-4752-ab2a-0cf698cf8236" providerId="ADAL" clId="{DA225EDC-6A61-4891-BCFE-FEF3BD7F8EC7}" dt="2021-12-16T12:18:32.267" v="159" actId="478"/>
          <ac:spMkLst>
            <pc:docMk/>
            <pc:sldMk cId="837812005" sldId="2134805600"/>
            <ac:spMk id="2" creationId="{B2109385-56D4-49ED-BCC0-EAE9926FA594}"/>
          </ac:spMkLst>
        </pc:spChg>
        <pc:spChg chg="mod">
          <ac:chgData name="Vesa Juvonen" userId="c7243be1-99a3-4752-ab2a-0cf698cf8236" providerId="ADAL" clId="{DA225EDC-6A61-4891-BCFE-FEF3BD7F8EC7}" dt="2021-12-16T12:22:00.727" v="237" actId="1036"/>
          <ac:spMkLst>
            <pc:docMk/>
            <pc:sldMk cId="837812005" sldId="2134805600"/>
            <ac:spMk id="5" creationId="{78CA2CA6-B6E6-44A2-A3FF-D31E50A2BB41}"/>
          </ac:spMkLst>
        </pc:spChg>
        <pc:spChg chg="mod">
          <ac:chgData name="Vesa Juvonen" userId="c7243be1-99a3-4752-ab2a-0cf698cf8236" providerId="ADAL" clId="{DA225EDC-6A61-4891-BCFE-FEF3BD7F8EC7}" dt="2021-12-16T12:22:00.727" v="237" actId="1036"/>
          <ac:spMkLst>
            <pc:docMk/>
            <pc:sldMk cId="837812005" sldId="2134805600"/>
            <ac:spMk id="7" creationId="{D88F2072-6F4F-460D-B61B-3F21B5F89F2B}"/>
          </ac:spMkLst>
        </pc:spChg>
        <pc:spChg chg="mod">
          <ac:chgData name="Vesa Juvonen" userId="c7243be1-99a3-4752-ab2a-0cf698cf8236" providerId="ADAL" clId="{DA225EDC-6A61-4891-BCFE-FEF3BD7F8EC7}" dt="2021-12-16T12:22:00.727" v="237" actId="1036"/>
          <ac:spMkLst>
            <pc:docMk/>
            <pc:sldMk cId="837812005" sldId="2134805600"/>
            <ac:spMk id="9" creationId="{4E9385E9-EBB4-4B3B-A43E-6C3ADC70F1A3}"/>
          </ac:spMkLst>
        </pc:spChg>
        <pc:spChg chg="mod">
          <ac:chgData name="Vesa Juvonen" userId="c7243be1-99a3-4752-ab2a-0cf698cf8236" providerId="ADAL" clId="{DA225EDC-6A61-4891-BCFE-FEF3BD7F8EC7}" dt="2021-12-16T12:22:00.727" v="237" actId="1036"/>
          <ac:spMkLst>
            <pc:docMk/>
            <pc:sldMk cId="837812005" sldId="2134805600"/>
            <ac:spMk id="11" creationId="{DD1EFCA9-4FF7-4A10-ADF6-446C2EFBF31A}"/>
          </ac:spMkLst>
        </pc:spChg>
        <pc:spChg chg="mod ord">
          <ac:chgData name="Vesa Juvonen" userId="c7243be1-99a3-4752-ab2a-0cf698cf8236" providerId="ADAL" clId="{DA225EDC-6A61-4891-BCFE-FEF3BD7F8EC7}" dt="2021-12-16T12:22:50.561" v="276" actId="1035"/>
          <ac:spMkLst>
            <pc:docMk/>
            <pc:sldMk cId="837812005" sldId="2134805600"/>
            <ac:spMk id="12" creationId="{98879855-B3F2-4C88-952D-E0112B70464E}"/>
          </ac:spMkLst>
        </pc:spChg>
        <pc:spChg chg="mod">
          <ac:chgData name="Vesa Juvonen" userId="c7243be1-99a3-4752-ab2a-0cf698cf8236" providerId="ADAL" clId="{DA225EDC-6A61-4891-BCFE-FEF3BD7F8EC7}" dt="2021-12-16T12:22:00.727" v="237" actId="1036"/>
          <ac:spMkLst>
            <pc:docMk/>
            <pc:sldMk cId="837812005" sldId="2134805600"/>
            <ac:spMk id="13" creationId="{7AA2E7E3-A92D-4FCB-B885-E5910601438B}"/>
          </ac:spMkLst>
        </pc:spChg>
        <pc:spChg chg="mod">
          <ac:chgData name="Vesa Juvonen" userId="c7243be1-99a3-4752-ab2a-0cf698cf8236" providerId="ADAL" clId="{DA225EDC-6A61-4891-BCFE-FEF3BD7F8EC7}" dt="2021-12-16T12:22:00.727" v="237" actId="1036"/>
          <ac:spMkLst>
            <pc:docMk/>
            <pc:sldMk cId="837812005" sldId="2134805600"/>
            <ac:spMk id="15" creationId="{08825732-C0E3-43AF-B051-FA356CD27A34}"/>
          </ac:spMkLst>
        </pc:spChg>
        <pc:picChg chg="del">
          <ac:chgData name="Vesa Juvonen" userId="c7243be1-99a3-4752-ab2a-0cf698cf8236" providerId="ADAL" clId="{DA225EDC-6A61-4891-BCFE-FEF3BD7F8EC7}" dt="2021-12-16T12:20:54.035" v="205" actId="478"/>
          <ac:picMkLst>
            <pc:docMk/>
            <pc:sldMk cId="837812005" sldId="2134805600"/>
            <ac:picMk id="6" creationId="{F5A4B3CF-B0A6-4366-8176-931AEDD234FC}"/>
          </ac:picMkLst>
        </pc:picChg>
        <pc:picChg chg="add mod">
          <ac:chgData name="Vesa Juvonen" userId="c7243be1-99a3-4752-ab2a-0cf698cf8236" providerId="ADAL" clId="{DA225EDC-6A61-4891-BCFE-FEF3BD7F8EC7}" dt="2021-12-16T12:22:00.727" v="237" actId="1036"/>
          <ac:picMkLst>
            <pc:docMk/>
            <pc:sldMk cId="837812005" sldId="2134805600"/>
            <ac:picMk id="8" creationId="{29575E85-CFB5-433F-8104-EE1E87D8D3F6}"/>
          </ac:picMkLst>
        </pc:picChg>
      </pc:sldChg>
      <pc:sldChg chg="delSp modSp mod">
        <pc:chgData name="Vesa Juvonen" userId="c7243be1-99a3-4752-ab2a-0cf698cf8236" providerId="ADAL" clId="{DA225EDC-6A61-4891-BCFE-FEF3BD7F8EC7}" dt="2021-12-16T12:19:35.033" v="203" actId="20577"/>
        <pc:sldMkLst>
          <pc:docMk/>
          <pc:sldMk cId="3507379078" sldId="2134805601"/>
        </pc:sldMkLst>
        <pc:spChg chg="mod">
          <ac:chgData name="Vesa Juvonen" userId="c7243be1-99a3-4752-ab2a-0cf698cf8236" providerId="ADAL" clId="{DA225EDC-6A61-4891-BCFE-FEF3BD7F8EC7}" dt="2021-12-16T12:19:26.407" v="181" actId="6549"/>
          <ac:spMkLst>
            <pc:docMk/>
            <pc:sldMk cId="3507379078" sldId="2134805601"/>
            <ac:spMk id="2" creationId="{00000000-0000-0000-0000-000000000000}"/>
          </ac:spMkLst>
        </pc:spChg>
        <pc:spChg chg="mod">
          <ac:chgData name="Vesa Juvonen" userId="c7243be1-99a3-4752-ab2a-0cf698cf8236" providerId="ADAL" clId="{DA225EDC-6A61-4891-BCFE-FEF3BD7F8EC7}" dt="2021-12-16T12:19:35.033" v="203" actId="20577"/>
          <ac:spMkLst>
            <pc:docMk/>
            <pc:sldMk cId="3507379078" sldId="2134805601"/>
            <ac:spMk id="3" creationId="{00000000-0000-0000-0000-000000000000}"/>
          </ac:spMkLst>
        </pc:spChg>
        <pc:spChg chg="del">
          <ac:chgData name="Vesa Juvonen" userId="c7243be1-99a3-4752-ab2a-0cf698cf8236" providerId="ADAL" clId="{DA225EDC-6A61-4891-BCFE-FEF3BD7F8EC7}" dt="2021-12-16T12:18:37.763" v="160" actId="478"/>
          <ac:spMkLst>
            <pc:docMk/>
            <pc:sldMk cId="3507379078" sldId="2134805601"/>
            <ac:spMk id="4" creationId="{43B4775E-9AAD-4579-8111-23E98ED5CA69}"/>
          </ac:spMkLst>
        </pc:spChg>
      </pc:sldChg>
    </pc:docChg>
  </pc:docChgLst>
  <pc:docChgLst>
    <pc:chgData name="Vesa Juvonen" userId="c7243be1-99a3-4752-ab2a-0cf698cf8236" providerId="ADAL" clId="{45A5CA4F-0A95-4DCC-9DED-414F98638B37}"/>
    <pc:docChg chg="undo custSel addSld delSld modSld modSection">
      <pc:chgData name="Vesa Juvonen" userId="c7243be1-99a3-4752-ab2a-0cf698cf8236" providerId="ADAL" clId="{45A5CA4F-0A95-4DCC-9DED-414F98638B37}" dt="2021-09-23T14:37:18.448" v="921" actId="21"/>
      <pc:docMkLst>
        <pc:docMk/>
      </pc:docMkLst>
      <pc:sldChg chg="addSp delSp modSp mod">
        <pc:chgData name="Vesa Juvonen" userId="c7243be1-99a3-4752-ab2a-0cf698cf8236" providerId="ADAL" clId="{45A5CA4F-0A95-4DCC-9DED-414F98638B37}" dt="2021-09-23T14:37:18.448" v="921" actId="21"/>
        <pc:sldMkLst>
          <pc:docMk/>
          <pc:sldMk cId="287163252" sldId="1567"/>
        </pc:sldMkLst>
        <pc:spChg chg="mod">
          <ac:chgData name="Vesa Juvonen" userId="c7243be1-99a3-4752-ab2a-0cf698cf8236" providerId="ADAL" clId="{45A5CA4F-0A95-4DCC-9DED-414F98638B37}" dt="2021-09-23T14:00:48.531" v="919" actId="20577"/>
          <ac:spMkLst>
            <pc:docMk/>
            <pc:sldMk cId="287163252" sldId="1567"/>
            <ac:spMk id="7" creationId="{00000000-0000-0000-0000-000000000000}"/>
          </ac:spMkLst>
        </pc:spChg>
        <pc:picChg chg="add del mod">
          <ac:chgData name="Vesa Juvonen" userId="c7243be1-99a3-4752-ab2a-0cf698cf8236" providerId="ADAL" clId="{45A5CA4F-0A95-4DCC-9DED-414F98638B37}" dt="2021-09-23T14:37:18.448" v="921" actId="21"/>
          <ac:picMkLst>
            <pc:docMk/>
            <pc:sldMk cId="287163252" sldId="1567"/>
            <ac:picMk id="4" creationId="{EA01DF5D-C6A8-4FC7-AD64-C5CB22637CE8}"/>
          </ac:picMkLst>
        </pc:picChg>
      </pc:sldChg>
      <pc:sldChg chg="modSp mod">
        <pc:chgData name="Vesa Juvonen" userId="c7243be1-99a3-4752-ab2a-0cf698cf8236" providerId="ADAL" clId="{45A5CA4F-0A95-4DCC-9DED-414F98638B37}" dt="2021-09-21T18:27:09.396" v="151" actId="20577"/>
        <pc:sldMkLst>
          <pc:docMk/>
          <pc:sldMk cId="10702720" sldId="2079"/>
        </pc:sldMkLst>
        <pc:spChg chg="mod">
          <ac:chgData name="Vesa Juvonen" userId="c7243be1-99a3-4752-ab2a-0cf698cf8236" providerId="ADAL" clId="{45A5CA4F-0A95-4DCC-9DED-414F98638B37}" dt="2021-09-21T18:27:09.396" v="151" actId="20577"/>
          <ac:spMkLst>
            <pc:docMk/>
            <pc:sldMk cId="10702720" sldId="2079"/>
            <ac:spMk id="8" creationId="{00000000-0000-0000-0000-000000000000}"/>
          </ac:spMkLst>
        </pc:spChg>
      </pc:sldChg>
      <pc:sldChg chg="delSp modSp mod">
        <pc:chgData name="Vesa Juvonen" userId="c7243be1-99a3-4752-ab2a-0cf698cf8236" providerId="ADAL" clId="{45A5CA4F-0A95-4DCC-9DED-414F98638B37}" dt="2021-09-23T12:57:55.002" v="899" actId="255"/>
        <pc:sldMkLst>
          <pc:docMk/>
          <pc:sldMk cId="467751124" sldId="6149"/>
        </pc:sldMkLst>
        <pc:spChg chg="mod">
          <ac:chgData name="Vesa Juvonen" userId="c7243be1-99a3-4752-ab2a-0cf698cf8236" providerId="ADAL" clId="{45A5CA4F-0A95-4DCC-9DED-414F98638B37}" dt="2021-09-23T12:57:55.002" v="899" actId="255"/>
          <ac:spMkLst>
            <pc:docMk/>
            <pc:sldMk cId="467751124" sldId="6149"/>
            <ac:spMk id="3" creationId="{00000000-0000-0000-0000-000000000000}"/>
          </ac:spMkLst>
        </pc:spChg>
        <pc:spChg chg="del">
          <ac:chgData name="Vesa Juvonen" userId="c7243be1-99a3-4752-ab2a-0cf698cf8236" providerId="ADAL" clId="{45A5CA4F-0A95-4DCC-9DED-414F98638B37}" dt="2021-09-23T12:51:41.449" v="206" actId="478"/>
          <ac:spMkLst>
            <pc:docMk/>
            <pc:sldMk cId="467751124" sldId="6149"/>
            <ac:spMk id="9" creationId="{421AC547-1677-4621-8A3E-B6258AC6760D}"/>
          </ac:spMkLst>
        </pc:spChg>
      </pc:sldChg>
      <pc:sldChg chg="modSp mod">
        <pc:chgData name="Vesa Juvonen" userId="c7243be1-99a3-4752-ab2a-0cf698cf8236" providerId="ADAL" clId="{45A5CA4F-0A95-4DCC-9DED-414F98638B37}" dt="2021-09-21T18:27:30.163" v="155" actId="113"/>
        <pc:sldMkLst>
          <pc:docMk/>
          <pc:sldMk cId="778883926" sldId="2076136264"/>
        </pc:sldMkLst>
        <pc:spChg chg="mod">
          <ac:chgData name="Vesa Juvonen" userId="c7243be1-99a3-4752-ab2a-0cf698cf8236" providerId="ADAL" clId="{45A5CA4F-0A95-4DCC-9DED-414F98638B37}" dt="2021-09-21T18:27:30.163" v="155" actId="113"/>
          <ac:spMkLst>
            <pc:docMk/>
            <pc:sldMk cId="778883926" sldId="2076136264"/>
            <ac:spMk id="14" creationId="{953584C8-8734-42EA-AD16-6AA2B405D249}"/>
          </ac:spMkLst>
        </pc:spChg>
      </pc:sldChg>
      <pc:sldChg chg="delSp del mod">
        <pc:chgData name="Vesa Juvonen" userId="c7243be1-99a3-4752-ab2a-0cf698cf8236" providerId="ADAL" clId="{45A5CA4F-0A95-4DCC-9DED-414F98638B37}" dt="2021-09-23T12:51:38.586" v="205" actId="47"/>
        <pc:sldMkLst>
          <pc:docMk/>
          <pc:sldMk cId="52339594" sldId="2076137693"/>
        </pc:sldMkLst>
        <pc:spChg chg="del">
          <ac:chgData name="Vesa Juvonen" userId="c7243be1-99a3-4752-ab2a-0cf698cf8236" providerId="ADAL" clId="{45A5CA4F-0A95-4DCC-9DED-414F98638B37}" dt="2021-09-23T12:51:32.881" v="204" actId="478"/>
          <ac:spMkLst>
            <pc:docMk/>
            <pc:sldMk cId="52339594" sldId="2076137693"/>
            <ac:spMk id="5" creationId="{ED860187-4A09-4CEC-8909-FC5DDFB473D9}"/>
          </ac:spMkLst>
        </pc:spChg>
      </pc:sldChg>
      <pc:sldChg chg="addSp delSp modSp mod">
        <pc:chgData name="Vesa Juvonen" userId="c7243be1-99a3-4752-ab2a-0cf698cf8236" providerId="ADAL" clId="{45A5CA4F-0A95-4DCC-9DED-414F98638B37}" dt="2021-09-23T12:51:26.867" v="203" actId="1076"/>
        <pc:sldMkLst>
          <pc:docMk/>
          <pc:sldMk cId="93809026" sldId="2076137694"/>
        </pc:sldMkLst>
        <pc:spChg chg="mod">
          <ac:chgData name="Vesa Juvonen" userId="c7243be1-99a3-4752-ab2a-0cf698cf8236" providerId="ADAL" clId="{45A5CA4F-0A95-4DCC-9DED-414F98638B37}" dt="2021-09-23T12:51:21.855" v="202" actId="1076"/>
          <ac:spMkLst>
            <pc:docMk/>
            <pc:sldMk cId="93809026" sldId="2076137694"/>
            <ac:spMk id="5" creationId="{E92F20A1-B789-4BE5-83A3-E063807E178D}"/>
          </ac:spMkLst>
        </pc:spChg>
        <pc:spChg chg="add del mod">
          <ac:chgData name="Vesa Juvonen" userId="c7243be1-99a3-4752-ab2a-0cf698cf8236" providerId="ADAL" clId="{45A5CA4F-0A95-4DCC-9DED-414F98638B37}" dt="2021-09-23T12:49:40.794" v="173" actId="478"/>
          <ac:spMkLst>
            <pc:docMk/>
            <pc:sldMk cId="93809026" sldId="2076137694"/>
            <ac:spMk id="11" creationId="{A909E11A-919D-477F-BD43-8EAF2417F6C9}"/>
          </ac:spMkLst>
        </pc:spChg>
        <pc:spChg chg="mod">
          <ac:chgData name="Vesa Juvonen" userId="c7243be1-99a3-4752-ab2a-0cf698cf8236" providerId="ADAL" clId="{45A5CA4F-0A95-4DCC-9DED-414F98638B37}" dt="2021-09-23T12:51:26.867" v="203" actId="1076"/>
          <ac:spMkLst>
            <pc:docMk/>
            <pc:sldMk cId="93809026" sldId="2076137694"/>
            <ac:spMk id="17" creationId="{24DC9130-0E80-47F6-B498-A08FD9E2606E}"/>
          </ac:spMkLst>
        </pc:spChg>
      </pc:sldChg>
      <pc:sldChg chg="modSp add mod">
        <pc:chgData name="Vesa Juvonen" userId="c7243be1-99a3-4752-ab2a-0cf698cf8236" providerId="ADAL" clId="{45A5CA4F-0A95-4DCC-9DED-414F98638B37}" dt="2021-09-23T13:00:20.698" v="915" actId="207"/>
        <pc:sldMkLst>
          <pc:docMk/>
          <pc:sldMk cId="3129431430" sldId="2134805596"/>
        </pc:sldMkLst>
        <pc:spChg chg="mod">
          <ac:chgData name="Vesa Juvonen" userId="c7243be1-99a3-4752-ab2a-0cf698cf8236" providerId="ADAL" clId="{45A5CA4F-0A95-4DCC-9DED-414F98638B37}" dt="2021-09-23T12:59:48.684" v="908" actId="403"/>
          <ac:spMkLst>
            <pc:docMk/>
            <pc:sldMk cId="3129431430" sldId="2134805596"/>
            <ac:spMk id="8" creationId="{5F9325ED-762F-47DB-BD28-BFB4153B60C4}"/>
          </ac:spMkLst>
        </pc:spChg>
        <pc:spChg chg="mod">
          <ac:chgData name="Vesa Juvonen" userId="c7243be1-99a3-4752-ab2a-0cf698cf8236" providerId="ADAL" clId="{45A5CA4F-0A95-4DCC-9DED-414F98638B37}" dt="2021-09-23T12:59:41.994" v="901" actId="207"/>
          <ac:spMkLst>
            <pc:docMk/>
            <pc:sldMk cId="3129431430" sldId="2134805596"/>
            <ac:spMk id="9" creationId="{C8B050C3-9215-41B2-926E-ED09931984E2}"/>
          </ac:spMkLst>
        </pc:spChg>
        <pc:spChg chg="mod">
          <ac:chgData name="Vesa Juvonen" userId="c7243be1-99a3-4752-ab2a-0cf698cf8236" providerId="ADAL" clId="{45A5CA4F-0A95-4DCC-9DED-414F98638B37}" dt="2021-09-23T13:00:07.021" v="910" actId="207"/>
          <ac:spMkLst>
            <pc:docMk/>
            <pc:sldMk cId="3129431430" sldId="2134805596"/>
            <ac:spMk id="108" creationId="{F0054F1E-C844-4018-9D08-B9055006E6EB}"/>
          </ac:spMkLst>
        </pc:spChg>
        <pc:spChg chg="mod">
          <ac:chgData name="Vesa Juvonen" userId="c7243be1-99a3-4752-ab2a-0cf698cf8236" providerId="ADAL" clId="{45A5CA4F-0A95-4DCC-9DED-414F98638B37}" dt="2021-09-23T13:00:02.936" v="909" actId="207"/>
          <ac:spMkLst>
            <pc:docMk/>
            <pc:sldMk cId="3129431430" sldId="2134805596"/>
            <ac:spMk id="114" creationId="{55CF997C-C904-4F3F-86B6-8B776EADDB16}"/>
          </ac:spMkLst>
        </pc:spChg>
        <pc:spChg chg="mod">
          <ac:chgData name="Vesa Juvonen" userId="c7243be1-99a3-4752-ab2a-0cf698cf8236" providerId="ADAL" clId="{45A5CA4F-0A95-4DCC-9DED-414F98638B37}" dt="2021-09-23T13:00:09.753" v="911" actId="207"/>
          <ac:spMkLst>
            <pc:docMk/>
            <pc:sldMk cId="3129431430" sldId="2134805596"/>
            <ac:spMk id="120" creationId="{B715AF40-A7AB-48EE-B090-D315F173B585}"/>
          </ac:spMkLst>
        </pc:spChg>
        <pc:spChg chg="mod">
          <ac:chgData name="Vesa Juvonen" userId="c7243be1-99a3-4752-ab2a-0cf698cf8236" providerId="ADAL" clId="{45A5CA4F-0A95-4DCC-9DED-414F98638B37}" dt="2021-09-23T13:00:15.127" v="913" actId="207"/>
          <ac:spMkLst>
            <pc:docMk/>
            <pc:sldMk cId="3129431430" sldId="2134805596"/>
            <ac:spMk id="127" creationId="{7AF4337E-ED2A-4855-AD76-2BC118EF30FC}"/>
          </ac:spMkLst>
        </pc:spChg>
        <pc:spChg chg="mod">
          <ac:chgData name="Vesa Juvonen" userId="c7243be1-99a3-4752-ab2a-0cf698cf8236" providerId="ADAL" clId="{45A5CA4F-0A95-4DCC-9DED-414F98638B37}" dt="2021-09-23T13:00:12.275" v="912" actId="207"/>
          <ac:spMkLst>
            <pc:docMk/>
            <pc:sldMk cId="3129431430" sldId="2134805596"/>
            <ac:spMk id="134" creationId="{98DBC4B2-CC20-4BDA-B3FB-08F85E25AC41}"/>
          </ac:spMkLst>
        </pc:spChg>
        <pc:spChg chg="mod">
          <ac:chgData name="Vesa Juvonen" userId="c7243be1-99a3-4752-ab2a-0cf698cf8236" providerId="ADAL" clId="{45A5CA4F-0A95-4DCC-9DED-414F98638B37}" dt="2021-09-23T13:00:20.698" v="915" actId="207"/>
          <ac:spMkLst>
            <pc:docMk/>
            <pc:sldMk cId="3129431430" sldId="2134805596"/>
            <ac:spMk id="140" creationId="{1454EDBF-5086-41EC-88AE-906388715AC2}"/>
          </ac:spMkLst>
        </pc:spChg>
        <pc:spChg chg="mod">
          <ac:chgData name="Vesa Juvonen" userId="c7243be1-99a3-4752-ab2a-0cf698cf8236" providerId="ADAL" clId="{45A5CA4F-0A95-4DCC-9DED-414F98638B37}" dt="2021-09-23T13:00:17.907" v="914" actId="207"/>
          <ac:spMkLst>
            <pc:docMk/>
            <pc:sldMk cId="3129431430" sldId="2134805596"/>
            <ac:spMk id="148" creationId="{60FD0CC7-C74A-469B-9B20-0C769D6654DD}"/>
          </ac:spMkLst>
        </pc:spChg>
      </pc:sldChg>
    </pc:docChg>
  </pc:docChgLst>
  <pc:docChgLst>
    <pc:chgData name="Mikael Svenson" userId="965d4e6a-fd22-4d0b-8bb9-2315d7bb356c" providerId="ADAL" clId="{896FB2B9-FDDB-47D6-9907-EC020F596592}"/>
    <pc:docChg chg="custSel modSld">
      <pc:chgData name="Mikael Svenson" userId="965d4e6a-fd22-4d0b-8bb9-2315d7bb356c" providerId="ADAL" clId="{896FB2B9-FDDB-47D6-9907-EC020F596592}" dt="2021-10-18T14:17:40.303" v="102" actId="1076"/>
      <pc:docMkLst>
        <pc:docMk/>
      </pc:docMkLst>
      <pc:sldChg chg="mod modShow">
        <pc:chgData name="Mikael Svenson" userId="965d4e6a-fd22-4d0b-8bb9-2315d7bb356c" providerId="ADAL" clId="{896FB2B9-FDDB-47D6-9907-EC020F596592}" dt="2021-10-18T14:14:35.159" v="0" actId="729"/>
        <pc:sldMkLst>
          <pc:docMk/>
          <pc:sldMk cId="456093034" sldId="2076136307"/>
        </pc:sldMkLst>
      </pc:sldChg>
      <pc:sldChg chg="delSp modSp mod modShow">
        <pc:chgData name="Mikael Svenson" userId="965d4e6a-fd22-4d0b-8bb9-2315d7bb356c" providerId="ADAL" clId="{896FB2B9-FDDB-47D6-9907-EC020F596592}" dt="2021-10-18T14:17:40.303" v="102" actId="1076"/>
        <pc:sldMkLst>
          <pc:docMk/>
          <pc:sldMk cId="2925091645" sldId="2076136308"/>
        </pc:sldMkLst>
        <pc:spChg chg="mod">
          <ac:chgData name="Mikael Svenson" userId="965d4e6a-fd22-4d0b-8bb9-2315d7bb356c" providerId="ADAL" clId="{896FB2B9-FDDB-47D6-9907-EC020F596592}" dt="2021-10-18T14:17:35.594" v="101" actId="6549"/>
          <ac:spMkLst>
            <pc:docMk/>
            <pc:sldMk cId="2925091645" sldId="2076136308"/>
            <ac:spMk id="3" creationId="{CBDC9C38-872E-4048-96FE-C321FEF21EC1}"/>
          </ac:spMkLst>
        </pc:spChg>
        <pc:spChg chg="del">
          <ac:chgData name="Mikael Svenson" userId="965d4e6a-fd22-4d0b-8bb9-2315d7bb356c" providerId="ADAL" clId="{896FB2B9-FDDB-47D6-9907-EC020F596592}" dt="2021-10-18T14:14:39.893" v="2" actId="478"/>
          <ac:spMkLst>
            <pc:docMk/>
            <pc:sldMk cId="2925091645" sldId="2076136308"/>
            <ac:spMk id="5" creationId="{9443BB4E-EB9D-4E61-816D-54885F1C4201}"/>
          </ac:spMkLst>
        </pc:spChg>
        <pc:picChg chg="mod">
          <ac:chgData name="Mikael Svenson" userId="965d4e6a-fd22-4d0b-8bb9-2315d7bb356c" providerId="ADAL" clId="{896FB2B9-FDDB-47D6-9907-EC020F596592}" dt="2021-10-18T14:17:40.303" v="102"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A8A1C6FE-DF45-4945-8196-3360F821705D}"/>
    <pc:docChg chg="modSld">
      <pc:chgData name="David Warner" userId="S::david_dwarnerii.com#ext#@microsoft.onmicrosoft.com::acafcf14-4098-4a83-9425-e73571277a06" providerId="AD" clId="Web-{A8A1C6FE-DF45-4945-8196-3360F821705D}" dt="2021-11-15T15:56:48.810" v="15" actId="20577"/>
      <pc:docMkLst>
        <pc:docMk/>
      </pc:docMkLst>
      <pc:sldChg chg="modSp">
        <pc:chgData name="David Warner" userId="S::david_dwarnerii.com#ext#@microsoft.onmicrosoft.com::acafcf14-4098-4a83-9425-e73571277a06" providerId="AD" clId="Web-{A8A1C6FE-DF45-4945-8196-3360F821705D}" dt="2021-11-15T15:56:48.810" v="15" actId="20577"/>
        <pc:sldMkLst>
          <pc:docMk/>
          <pc:sldMk cId="2967945684" sldId="277"/>
        </pc:sldMkLst>
        <pc:spChg chg="mod">
          <ac:chgData name="David Warner" userId="S::david_dwarnerii.com#ext#@microsoft.onmicrosoft.com::acafcf14-4098-4a83-9425-e73571277a06" providerId="AD" clId="Web-{A8A1C6FE-DF45-4945-8196-3360F821705D}" dt="2021-11-15T15:56:48.810"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8A1C6FE-DF45-4945-8196-3360F821705D}" dt="2021-11-15T15:56:33.544" v="4" actId="20577"/>
        <pc:sldMkLst>
          <pc:docMk/>
          <pc:sldMk cId="287163252" sldId="1567"/>
        </pc:sldMkLst>
        <pc:spChg chg="mod">
          <ac:chgData name="David Warner" userId="S::david_dwarnerii.com#ext#@microsoft.onmicrosoft.com::acafcf14-4098-4a83-9425-e73571277a06" providerId="AD" clId="Web-{A8A1C6FE-DF45-4945-8196-3360F821705D}" dt="2021-11-15T15:56:33.544" v="4" actId="20577"/>
          <ac:spMkLst>
            <pc:docMk/>
            <pc:sldMk cId="287163252" sldId="1567"/>
            <ac:spMk id="7" creationId="{00000000-0000-0000-0000-000000000000}"/>
          </ac:spMkLst>
        </pc:spChg>
      </pc:sldChg>
    </pc:docChg>
  </pc:docChgLst>
  <pc:docChgLst>
    <pc:chgData name="Julie Turner" userId="S::julie.turner_sympraxisconsulting.com#ext#@microsoft.onmicrosoft.com::51f00042-4c48-4111-9ee4-670ef2fc7d0e" providerId="AD" clId="Web-{AC13EAFC-5F58-4ACE-9F61-797854B31052}"/>
    <pc:docChg chg="modSld">
      <pc:chgData name="Julie Turner" userId="S::julie.turner_sympraxisconsulting.com#ext#@microsoft.onmicrosoft.com::51f00042-4c48-4111-9ee4-670ef2fc7d0e" providerId="AD" clId="Web-{AC13EAFC-5F58-4ACE-9F61-797854B31052}" dt="2021-12-13T22:12:29.861" v="70" actId="20577"/>
      <pc:docMkLst>
        <pc:docMk/>
      </pc:docMkLst>
      <pc:sldChg chg="delSp modSp">
        <pc:chgData name="Julie Turner" userId="S::julie.turner_sympraxisconsulting.com#ext#@microsoft.onmicrosoft.com::51f00042-4c48-4111-9ee4-670ef2fc7d0e" providerId="AD" clId="Web-{AC13EAFC-5F58-4ACE-9F61-797854B31052}" dt="2021-12-13T22:12:29.861" v="70" actId="20577"/>
        <pc:sldMkLst>
          <pc:docMk/>
          <pc:sldMk cId="2877399898" sldId="1623"/>
        </pc:sldMkLst>
        <pc:spChg chg="mod">
          <ac:chgData name="Julie Turner" userId="S::julie.turner_sympraxisconsulting.com#ext#@microsoft.onmicrosoft.com::51f00042-4c48-4111-9ee4-670ef2fc7d0e" providerId="AD" clId="Web-{AC13EAFC-5F58-4ACE-9F61-797854B31052}" dt="2021-12-13T22:12:29.861" v="70"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C13EAFC-5F58-4ACE-9F61-797854B31052}" dt="2021-12-13T22:10:49.499" v="0"/>
          <ac:spMkLst>
            <pc:docMk/>
            <pc:sldMk cId="2877399898" sldId="1623"/>
            <ac:spMk id="138" creationId="{4E9CB926-CA42-423F-B8EB-780248B3D671}"/>
          </ac:spMkLst>
        </pc:spChg>
      </pc:sldChg>
    </pc:docChg>
  </pc:docChgLst>
  <pc:docChgLst>
    <pc:chgData name="David Warner" userId="S::david_dwarnerii.com#ext#@microsoft.onmicrosoft.com::acafcf14-4098-4a83-9425-e73571277a06" providerId="AD" clId="Web-{9387A926-EECD-498A-918D-36DB7D23E10E}"/>
    <pc:docChg chg="modSld">
      <pc:chgData name="David Warner" userId="S::david_dwarnerii.com#ext#@microsoft.onmicrosoft.com::acafcf14-4098-4a83-9425-e73571277a06" providerId="AD" clId="Web-{9387A926-EECD-498A-918D-36DB7D23E10E}" dt="2021-12-14T22:28:15.161" v="40" actId="1076"/>
      <pc:docMkLst>
        <pc:docMk/>
      </pc:docMkLst>
      <pc:sldChg chg="addSp delSp modSp">
        <pc:chgData name="David Warner" userId="S::david_dwarnerii.com#ext#@microsoft.onmicrosoft.com::acafcf14-4098-4a83-9425-e73571277a06" providerId="AD" clId="Web-{9387A926-EECD-498A-918D-36DB7D23E10E}" dt="2021-12-14T22:23:36.732" v="16"/>
        <pc:sldMkLst>
          <pc:docMk/>
          <pc:sldMk cId="2636939237" sldId="2076137579"/>
        </pc:sldMkLst>
        <pc:spChg chg="mod">
          <ac:chgData name="David Warner" userId="S::david_dwarnerii.com#ext#@microsoft.onmicrosoft.com::acafcf14-4098-4a83-9425-e73571277a06" providerId="AD" clId="Web-{9387A926-EECD-498A-918D-36DB7D23E10E}" dt="2021-12-14T22:23:34.310" v="15"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9387A926-EECD-498A-918D-36DB7D23E10E}" dt="2021-12-14T22:22:31.230" v="5"/>
          <ac:spMkLst>
            <pc:docMk/>
            <pc:sldMk cId="2636939237" sldId="2076137579"/>
            <ac:spMk id="4" creationId="{67AA333D-447D-45FB-8CA4-DF234A7EAB55}"/>
          </ac:spMkLst>
        </pc:spChg>
        <pc:spChg chg="add">
          <ac:chgData name="David Warner" userId="S::david_dwarnerii.com#ext#@microsoft.onmicrosoft.com::acafcf14-4098-4a83-9425-e73571277a06" providerId="AD" clId="Web-{9387A926-EECD-498A-918D-36DB7D23E10E}" dt="2021-12-14T22:23:36.732" v="16"/>
          <ac:spMkLst>
            <pc:docMk/>
            <pc:sldMk cId="2636939237" sldId="2076137579"/>
            <ac:spMk id="19" creationId="{1AEC2CEE-3BAC-41EA-88F7-6105A5D4D309}"/>
          </ac:spMkLst>
        </pc:spChg>
      </pc:sldChg>
      <pc:sldChg chg="delSp modSp">
        <pc:chgData name="David Warner" userId="S::david_dwarnerii.com#ext#@microsoft.onmicrosoft.com::acafcf14-4098-4a83-9425-e73571277a06" providerId="AD" clId="Web-{9387A926-EECD-498A-918D-36DB7D23E10E}" dt="2021-12-14T22:21:58.260" v="4" actId="20577"/>
        <pc:sldMkLst>
          <pc:docMk/>
          <pc:sldMk cId="1812315545" sldId="2134805597"/>
        </pc:sldMkLst>
        <pc:spChg chg="del">
          <ac:chgData name="David Warner" userId="S::david_dwarnerii.com#ext#@microsoft.onmicrosoft.com::acafcf14-4098-4a83-9425-e73571277a06" providerId="AD" clId="Web-{9387A926-EECD-498A-918D-36DB7D23E10E}" dt="2021-12-14T22:21:51.745" v="0"/>
          <ac:spMkLst>
            <pc:docMk/>
            <pc:sldMk cId="1812315545" sldId="2134805597"/>
            <ac:spMk id="2" creationId="{CEC02B67-2A61-4E9F-990F-718552C0F706}"/>
          </ac:spMkLst>
        </pc:spChg>
        <pc:spChg chg="mod">
          <ac:chgData name="David Warner" userId="S::david_dwarnerii.com#ext#@microsoft.onmicrosoft.com::acafcf14-4098-4a83-9425-e73571277a06" providerId="AD" clId="Web-{9387A926-EECD-498A-918D-36DB7D23E10E}" dt="2021-12-14T22:21:58.260" v="4" actId="20577"/>
          <ac:spMkLst>
            <pc:docMk/>
            <pc:sldMk cId="1812315545" sldId="2134805597"/>
            <ac:spMk id="10" creationId="{16E1CB8C-122B-4C5A-8724-D74AEC2B5DEC}"/>
          </ac:spMkLst>
        </pc:spChg>
      </pc:sldChg>
      <pc:sldChg chg="delSp modSp">
        <pc:chgData name="David Warner" userId="S::david_dwarnerii.com#ext#@microsoft.onmicrosoft.com::acafcf14-4098-4a83-9425-e73571277a06" providerId="AD" clId="Web-{9387A926-EECD-498A-918D-36DB7D23E10E}" dt="2021-12-14T22:28:15.161" v="40" actId="1076"/>
        <pc:sldMkLst>
          <pc:docMk/>
          <pc:sldMk cId="154491924" sldId="2134805599"/>
        </pc:sldMkLst>
        <pc:spChg chg="mod">
          <ac:chgData name="David Warner" userId="S::david_dwarnerii.com#ext#@microsoft.onmicrosoft.com::acafcf14-4098-4a83-9425-e73571277a06" providerId="AD" clId="Web-{9387A926-EECD-498A-918D-36DB7D23E10E}" dt="2021-12-14T22:25:09.687" v="34"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87A926-EECD-498A-918D-36DB7D23E10E}" dt="2021-12-14T22:23:41.076" v="18"/>
          <ac:spMkLst>
            <pc:docMk/>
            <pc:sldMk cId="154491924" sldId="2134805599"/>
            <ac:spMk id="19" creationId="{A75AE6FC-4A33-4FFB-AED4-0E3BBAD4D33C}"/>
          </ac:spMkLst>
        </pc:spChg>
        <pc:picChg chg="mod">
          <ac:chgData name="David Warner" userId="S::david_dwarnerii.com#ext#@microsoft.onmicrosoft.com::acafcf14-4098-4a83-9425-e73571277a06" providerId="AD" clId="Web-{9387A926-EECD-498A-918D-36DB7D23E10E}" dt="2021-12-14T22:28:14.942" v="39"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9387A926-EECD-498A-918D-36DB7D23E10E}" dt="2021-12-14T22:25:10.297" v="35"/>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9387A926-EECD-498A-918D-36DB7D23E10E}" dt="2021-12-14T22:28:15.161" v="40" actId="1076"/>
          <ac:picMkLst>
            <pc:docMk/>
            <pc:sldMk cId="154491924" sldId="2134805599"/>
            <ac:picMk id="2050" creationId="{4FEF73C7-6A9F-47FE-A7F8-DA46884CE383}"/>
          </ac:picMkLst>
        </pc:picChg>
      </pc:sldChg>
    </pc:docChg>
  </pc:docChgLst>
  <pc:docChgLst>
    <pc:chgData name="David" userId="acafcf14-4098-4a83-9425-e73571277a06" providerId="ADAL" clId="{0BBA3430-C601-2746-838E-BAB0B1D3A69C}"/>
    <pc:docChg chg="custSel modSld">
      <pc:chgData name="David" userId="acafcf14-4098-4a83-9425-e73571277a06" providerId="ADAL" clId="{0BBA3430-C601-2746-838E-BAB0B1D3A69C}" dt="2021-08-25T11:17:06.474" v="0" actId="21"/>
      <pc:docMkLst>
        <pc:docMk/>
      </pc:docMkLst>
      <pc:sldChg chg="delSp">
        <pc:chgData name="David" userId="acafcf14-4098-4a83-9425-e73571277a06" providerId="ADAL" clId="{0BBA3430-C601-2746-838E-BAB0B1D3A69C}" dt="2021-08-25T11:17:06.474" v="0" actId="21"/>
        <pc:sldMkLst>
          <pc:docMk/>
          <pc:sldMk cId="357588276" sldId="2076136388"/>
        </pc:sldMkLst>
        <pc:spChg chg="del">
          <ac:chgData name="David" userId="acafcf14-4098-4a83-9425-e73571277a06" providerId="ADAL" clId="{0BBA3430-C601-2746-838E-BAB0B1D3A69C}" dt="2021-08-25T11:17:06.474" v="0" actId="21"/>
          <ac:spMkLst>
            <pc:docMk/>
            <pc:sldMk cId="357588276" sldId="2076136388"/>
            <ac:spMk id="2" creationId="{3DC82899-8FEC-4A17-909D-550DDB452E37}"/>
          </ac:spMkLst>
        </pc:spChg>
      </pc:sldChg>
    </pc:docChg>
  </pc:docChgLst>
  <pc:docChgLst>
    <pc:chgData name="Julie Turner" userId="S::julie.turner_sympraxisconsulting.com#ext#@microsoft.onmicrosoft.com::51f00042-4c48-4111-9ee4-670ef2fc7d0e" providerId="AD" clId="Web-{CAE03E3D-6BB4-4640-AB45-AE1FA245F913}"/>
    <pc:docChg chg="modSld">
      <pc:chgData name="Julie Turner" userId="S::julie.turner_sympraxisconsulting.com#ext#@microsoft.onmicrosoft.com::51f00042-4c48-4111-9ee4-670ef2fc7d0e" providerId="AD" clId="Web-{CAE03E3D-6BB4-4640-AB45-AE1FA245F913}" dt="2022-03-07T15:29:26.734" v="147" actId="20577"/>
      <pc:docMkLst>
        <pc:docMk/>
      </pc:docMkLst>
      <pc:sldChg chg="delSp modSp">
        <pc:chgData name="Julie Turner" userId="S::julie.turner_sympraxisconsulting.com#ext#@microsoft.onmicrosoft.com::51f00042-4c48-4111-9ee4-670ef2fc7d0e" providerId="AD" clId="Web-{CAE03E3D-6BB4-4640-AB45-AE1FA245F913}" dt="2022-03-07T15:29:26.734" v="147" actId="20577"/>
        <pc:sldMkLst>
          <pc:docMk/>
          <pc:sldMk cId="2877399898" sldId="1623"/>
        </pc:sldMkLst>
        <pc:spChg chg="mod">
          <ac:chgData name="Julie Turner" userId="S::julie.turner_sympraxisconsulting.com#ext#@microsoft.onmicrosoft.com::51f00042-4c48-4111-9ee4-670ef2fc7d0e" providerId="AD" clId="Web-{CAE03E3D-6BB4-4640-AB45-AE1FA245F913}" dt="2022-03-07T15:29:26.734" v="14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AE03E3D-6BB4-4640-AB45-AE1FA245F913}" dt="2022-03-07T15:23:50.208" v="0"/>
          <ac:spMkLst>
            <pc:docMk/>
            <pc:sldMk cId="2877399898" sldId="1623"/>
            <ac:spMk id="138" creationId="{0E283341-2B0A-4250-8C33-8974A0281BCD}"/>
          </ac:spMkLst>
        </pc:spChg>
      </pc:sldChg>
    </pc:docChg>
  </pc:docChgLst>
  <pc:docChgLst>
    <pc:chgData name="David Warner" userId="S::david_dwarnerii.com#ext#@microsoft.onmicrosoft.com::acafcf14-4098-4a83-9425-e73571277a06" providerId="AD" clId="Web-{2F163608-941B-475C-B3AC-00CD77AE0999}"/>
    <pc:docChg chg="modSld">
      <pc:chgData name="David Warner" userId="S::david_dwarnerii.com#ext#@microsoft.onmicrosoft.com::acafcf14-4098-4a83-9425-e73571277a06" providerId="AD" clId="Web-{2F163608-941B-475C-B3AC-00CD77AE0999}" dt="2021-11-16T21:18:21.810" v="107" actId="1076"/>
      <pc:docMkLst>
        <pc:docMk/>
      </pc:docMkLst>
      <pc:sldChg chg="addSp delSp modSp">
        <pc:chgData name="David Warner" userId="S::david_dwarnerii.com#ext#@microsoft.onmicrosoft.com::acafcf14-4098-4a83-9425-e73571277a06" providerId="AD" clId="Web-{2F163608-941B-475C-B3AC-00CD77AE0999}" dt="2021-11-16T21:09:29.766" v="20"/>
        <pc:sldMkLst>
          <pc:docMk/>
          <pc:sldMk cId="1812315545" sldId="2134805597"/>
        </pc:sldMkLst>
        <pc:spChg chg="del mod">
          <ac:chgData name="David Warner" userId="S::david_dwarnerii.com#ext#@microsoft.onmicrosoft.com::acafcf14-4098-4a83-9425-e73571277a06" providerId="AD" clId="Web-{2F163608-941B-475C-B3AC-00CD77AE0999}" dt="2021-11-16T21:09:29.766" v="20"/>
          <ac:spMkLst>
            <pc:docMk/>
            <pc:sldMk cId="1812315545" sldId="2134805597"/>
            <ac:spMk id="3" creationId="{055CED30-A3A6-4B9C-BF7C-62D85A71F9C9}"/>
          </ac:spMkLst>
        </pc:spChg>
        <pc:spChg chg="del">
          <ac:chgData name="David Warner" userId="S::david_dwarnerii.com#ext#@microsoft.onmicrosoft.com::acafcf14-4098-4a83-9425-e73571277a06" providerId="AD" clId="Web-{2F163608-941B-475C-B3AC-00CD77AE0999}" dt="2021-11-16T21:01:04.316" v="1"/>
          <ac:spMkLst>
            <pc:docMk/>
            <pc:sldMk cId="1812315545" sldId="2134805597"/>
            <ac:spMk id="4" creationId="{29BB40CC-15BF-4E55-8238-0AB0A5B6901C}"/>
          </ac:spMkLst>
        </pc:spChg>
        <pc:spChg chg="mod">
          <ac:chgData name="David Warner" userId="S::david_dwarnerii.com#ext#@microsoft.onmicrosoft.com::acafcf14-4098-4a83-9425-e73571277a06" providerId="AD" clId="Web-{2F163608-941B-475C-B3AC-00CD77AE0999}" dt="2021-11-16T21:06:10.276" v="19"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F163608-941B-475C-B3AC-00CD77AE0999}" dt="2021-11-16T21:01:06.238" v="2"/>
          <ac:picMkLst>
            <pc:docMk/>
            <pc:sldMk cId="1812315545" sldId="2134805597"/>
            <ac:picMk id="2" creationId="{F07B723B-1FAB-49F1-9BF5-0C42AF6B4584}"/>
          </ac:picMkLst>
        </pc:picChg>
        <pc:picChg chg="add mod modCrop">
          <ac:chgData name="David Warner" userId="S::david_dwarnerii.com#ext#@microsoft.onmicrosoft.com::acafcf14-4098-4a83-9425-e73571277a06" providerId="AD" clId="Web-{2F163608-941B-475C-B3AC-00CD77AE0999}" dt="2021-11-16T21:02:15.302" v="7"/>
          <ac:picMkLst>
            <pc:docMk/>
            <pc:sldMk cId="1812315545" sldId="2134805597"/>
            <ac:picMk id="5" creationId="{9357EBA2-EEB8-4E50-BEE6-56D97615C3F0}"/>
          </ac:picMkLst>
        </pc:picChg>
      </pc:sldChg>
      <pc:sldChg chg="delSp modSp">
        <pc:chgData name="David Warner" userId="S::david_dwarnerii.com#ext#@microsoft.onmicrosoft.com::acafcf14-4098-4a83-9425-e73571277a06" providerId="AD" clId="Web-{2F163608-941B-475C-B3AC-00CD77AE0999}" dt="2021-11-16T21:18:21.810" v="107" actId="1076"/>
        <pc:sldMkLst>
          <pc:docMk/>
          <pc:sldMk cId="154491924" sldId="2134805599"/>
        </pc:sldMkLst>
        <pc:spChg chg="mod">
          <ac:chgData name="David Warner" userId="S::david_dwarnerii.com#ext#@microsoft.onmicrosoft.com::acafcf14-4098-4a83-9425-e73571277a06" providerId="AD" clId="Web-{2F163608-941B-475C-B3AC-00CD77AE0999}" dt="2021-11-16T21:18:17.295" v="106"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2F163608-941B-475C-B3AC-00CD77AE0999}" dt="2021-11-16T21:17:00.730" v="85"/>
          <ac:spMkLst>
            <pc:docMk/>
            <pc:sldMk cId="154491924" sldId="2134805599"/>
            <ac:spMk id="19" creationId="{A236CA92-7CD2-4152-81A2-6321CE7D263F}"/>
          </ac:spMkLst>
        </pc:spChg>
        <pc:grpChg chg="mod">
          <ac:chgData name="David Warner" userId="S::david_dwarnerii.com#ext#@microsoft.onmicrosoft.com::acafcf14-4098-4a83-9425-e73571277a06" providerId="AD" clId="Web-{2F163608-941B-475C-B3AC-00CD77AE0999}" dt="2021-11-16T21:18:03.497" v="104" actId="1076"/>
          <ac:grpSpMkLst>
            <pc:docMk/>
            <pc:sldMk cId="154491924" sldId="2134805599"/>
            <ac:grpSpMk id="4" creationId="{F350EF97-1A18-41DF-9520-28D73C82218E}"/>
          </ac:grpSpMkLst>
        </pc:grpChg>
        <pc:picChg chg="del">
          <ac:chgData name="David Warner" userId="S::david_dwarnerii.com#ext#@microsoft.onmicrosoft.com::acafcf14-4098-4a83-9425-e73571277a06" providerId="AD" clId="Web-{2F163608-941B-475C-B3AC-00CD77AE0999}" dt="2021-11-16T21:17:12.605" v="87"/>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2F163608-941B-475C-B3AC-00CD77AE0999}" dt="2021-11-16T21:17:59.060" v="102"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2F163608-941B-475C-B3AC-00CD77AE0999}" dt="2021-11-16T21:18:21.810" v="107" actId="1076"/>
          <ac:picMkLst>
            <pc:docMk/>
            <pc:sldMk cId="154491924" sldId="2134805599"/>
            <ac:picMk id="29" creationId="{E8DC1192-0F89-4521-AC70-9EE3FE847BB2}"/>
          </ac:picMkLst>
        </pc:picChg>
        <pc:picChg chg="del">
          <ac:chgData name="David Warner" userId="S::david_dwarnerii.com#ext#@microsoft.onmicrosoft.com::acafcf14-4098-4a83-9425-e73571277a06" providerId="AD" clId="Web-{2F163608-941B-475C-B3AC-00CD77AE0999}" dt="2021-11-16T21:17:23.403" v="92"/>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2F163608-941B-475C-B3AC-00CD77AE0999}" dt="2021-11-16T21:18:07.451" v="105" actId="1076"/>
          <ac:picMkLst>
            <pc:docMk/>
            <pc:sldMk cId="154491924" sldId="2134805599"/>
            <ac:picMk id="2050" creationId="{4FEF73C7-6A9F-47FE-A7F8-DA46884CE383}"/>
          </ac:picMkLst>
        </pc:picChg>
      </pc:sldChg>
    </pc:docChg>
  </pc:docChgLst>
  <pc:docChgLst>
    <pc:chgData name="Julie Turner" userId="S::julie.turner_sympraxisconsulting.com#ext#@microsoft.onmicrosoft.com::51f00042-4c48-4111-9ee4-670ef2fc7d0e" providerId="AD" clId="Web-{F6CFB955-17DB-4E36-8867-9DE209A70632}"/>
    <pc:docChg chg="modSld">
      <pc:chgData name="Julie Turner" userId="S::julie.turner_sympraxisconsulting.com#ext#@microsoft.onmicrosoft.com::51f00042-4c48-4111-9ee4-670ef2fc7d0e" providerId="AD" clId="Web-{F6CFB955-17DB-4E36-8867-9DE209A70632}" dt="2021-11-01T18:00:40.505" v="55" actId="20577"/>
      <pc:docMkLst>
        <pc:docMk/>
      </pc:docMkLst>
      <pc:sldChg chg="delSp modSp">
        <pc:chgData name="Julie Turner" userId="S::julie.turner_sympraxisconsulting.com#ext#@microsoft.onmicrosoft.com::51f00042-4c48-4111-9ee4-670ef2fc7d0e" providerId="AD" clId="Web-{F6CFB955-17DB-4E36-8867-9DE209A70632}" dt="2021-11-01T18:00:40.505" v="55" actId="20577"/>
        <pc:sldMkLst>
          <pc:docMk/>
          <pc:sldMk cId="2877399898" sldId="1623"/>
        </pc:sldMkLst>
        <pc:spChg chg="mod">
          <ac:chgData name="Julie Turner" userId="S::julie.turner_sympraxisconsulting.com#ext#@microsoft.onmicrosoft.com::51f00042-4c48-4111-9ee4-670ef2fc7d0e" providerId="AD" clId="Web-{F6CFB955-17DB-4E36-8867-9DE209A70632}" dt="2021-11-01T18:00:40.505" v="5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6CFB955-17DB-4E36-8867-9DE209A70632}" dt="2021-11-01T17:44:55.463" v="0"/>
          <ac:spMkLst>
            <pc:docMk/>
            <pc:sldMk cId="2877399898" sldId="1623"/>
            <ac:spMk id="138" creationId="{81F90411-1FA6-4719-8105-96772F702AFA}"/>
          </ac:spMkLst>
        </pc:spChg>
      </pc:sldChg>
    </pc:docChg>
  </pc:docChgLst>
  <pc:docChgLst>
    <pc:chgData name="Waldemar Mastykarz" userId="S::wmastyka@microsoft.com::8c3ccc08-b2ec-4e63-9b9b-25eb044a606e" providerId="AD" clId="Web-{D64D8240-4F97-53B4-C525-313D603C57A6}"/>
    <pc:docChg chg="modSld">
      <pc:chgData name="Waldemar Mastykarz" userId="S::wmastyka@microsoft.com::8c3ccc08-b2ec-4e63-9b9b-25eb044a606e" providerId="AD" clId="Web-{D64D8240-4F97-53B4-C525-313D603C57A6}" dt="2021-11-15T14:33:02.505" v="80" actId="20577"/>
      <pc:docMkLst>
        <pc:docMk/>
      </pc:docMkLst>
      <pc:sldChg chg="delSp modSp">
        <pc:chgData name="Waldemar Mastykarz" userId="S::wmastyka@microsoft.com::8c3ccc08-b2ec-4e63-9b9b-25eb044a606e" providerId="AD" clId="Web-{D64D8240-4F97-53B4-C525-313D603C57A6}" dt="2021-11-15T14:33:02.505" v="80" actId="20577"/>
        <pc:sldMkLst>
          <pc:docMk/>
          <pc:sldMk cId="2253365439" sldId="1642"/>
        </pc:sldMkLst>
        <pc:spChg chg="mod">
          <ac:chgData name="Waldemar Mastykarz" userId="S::wmastyka@microsoft.com::8c3ccc08-b2ec-4e63-9b9b-25eb044a606e" providerId="AD" clId="Web-{D64D8240-4F97-53B4-C525-313D603C57A6}" dt="2021-11-15T14:33:02.505" v="80" actId="20577"/>
          <ac:spMkLst>
            <pc:docMk/>
            <pc:sldMk cId="2253365439" sldId="1642"/>
            <ac:spMk id="3" creationId="{CBDC9C38-872E-4048-96FE-C321FEF21EC1}"/>
          </ac:spMkLst>
        </pc:spChg>
        <pc:spChg chg="del">
          <ac:chgData name="Waldemar Mastykarz" userId="S::wmastyka@microsoft.com::8c3ccc08-b2ec-4e63-9b9b-25eb044a606e" providerId="AD" clId="Web-{D64D8240-4F97-53B4-C525-313D603C57A6}" dt="2021-11-15T14:31:16.940" v="0"/>
          <ac:spMkLst>
            <pc:docMk/>
            <pc:sldMk cId="2253365439" sldId="1642"/>
            <ac:spMk id="4" creationId="{445A6B3D-C322-4E53-B081-8FF149794781}"/>
          </ac:spMkLst>
        </pc:spChg>
      </pc:sldChg>
    </pc:docChg>
  </pc:docChgLst>
  <pc:docChgLst>
    <pc:chgData name="Alex Terentiev" userId="S::aterentiev@microsoft.com::b089aebb-68c6-439e-96df-7e98da5a759e" providerId="AD" clId="Web-{2326D6E7-8A5F-0452-CFD7-98F2FD7759B6}"/>
    <pc:docChg chg="modSld">
      <pc:chgData name="Alex Terentiev" userId="S::aterentiev@microsoft.com::b089aebb-68c6-439e-96df-7e98da5a759e" providerId="AD" clId="Web-{2326D6E7-8A5F-0452-CFD7-98F2FD7759B6}" dt="2022-05-17T22:08:12.372" v="0"/>
      <pc:docMkLst>
        <pc:docMk/>
      </pc:docMkLst>
      <pc:sldChg chg="delSp">
        <pc:chgData name="Alex Terentiev" userId="S::aterentiev@microsoft.com::b089aebb-68c6-439e-96df-7e98da5a759e" providerId="AD" clId="Web-{2326D6E7-8A5F-0452-CFD7-98F2FD7759B6}" dt="2022-05-17T22:08:12.372" v="0"/>
        <pc:sldMkLst>
          <pc:docMk/>
          <pc:sldMk cId="4037611923" sldId="3334"/>
        </pc:sldMkLst>
        <pc:spChg chg="del">
          <ac:chgData name="Alex Terentiev" userId="S::aterentiev@microsoft.com::b089aebb-68c6-439e-96df-7e98da5a759e" providerId="AD" clId="Web-{2326D6E7-8A5F-0452-CFD7-98F2FD7759B6}" dt="2022-05-17T22:08:12.372" v="0"/>
          <ac:spMkLst>
            <pc:docMk/>
            <pc:sldMk cId="4037611923" sldId="3334"/>
            <ac:spMk id="18" creationId="{D2E652E4-0B3B-F5F1-1B90-3B4D1C282C1C}"/>
          </ac:spMkLst>
        </pc:spChg>
      </pc:sldChg>
    </pc:docChg>
  </pc:docChgLst>
  <pc:docChgLst>
    <pc:chgData name="David Warner" userId="S::david_dwarnerii.com#ext#@microsoft.onmicrosoft.com::acafcf14-4098-4a83-9425-e73571277a06" providerId="AD" clId="Web-{C8D002FF-5B24-421E-BF24-FCBB9B63AE68}"/>
    <pc:docChg chg="modSld">
      <pc:chgData name="David Warner" userId="S::david_dwarnerii.com#ext#@microsoft.onmicrosoft.com::acafcf14-4098-4a83-9425-e73571277a06" providerId="AD" clId="Web-{C8D002FF-5B24-421E-BF24-FCBB9B63AE68}" dt="2021-12-25T17:34:38.016" v="290" actId="20577"/>
      <pc:docMkLst>
        <pc:docMk/>
      </pc:docMkLst>
      <pc:sldChg chg="modSp">
        <pc:chgData name="David Warner" userId="S::david_dwarnerii.com#ext#@microsoft.onmicrosoft.com::acafcf14-4098-4a83-9425-e73571277a06" providerId="AD" clId="Web-{C8D002FF-5B24-421E-BF24-FCBB9B63AE68}" dt="2021-12-25T17:25:12.147" v="26" actId="20577"/>
        <pc:sldMkLst>
          <pc:docMk/>
          <pc:sldMk cId="2967945684" sldId="277"/>
        </pc:sldMkLst>
        <pc:spChg chg="mod">
          <ac:chgData name="David Warner" userId="S::david_dwarnerii.com#ext#@microsoft.onmicrosoft.com::acafcf14-4098-4a83-9425-e73571277a06" providerId="AD" clId="Web-{C8D002FF-5B24-421E-BF24-FCBB9B63AE68}" dt="2021-12-25T17:25:12.147" v="2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8D002FF-5B24-421E-BF24-FCBB9B63AE68}" dt="2021-12-25T17:24:27.177" v="13" actId="20577"/>
        <pc:sldMkLst>
          <pc:docMk/>
          <pc:sldMk cId="287163252" sldId="1567"/>
        </pc:sldMkLst>
        <pc:spChg chg="mod">
          <ac:chgData name="David Warner" userId="S::david_dwarnerii.com#ext#@microsoft.onmicrosoft.com::acafcf14-4098-4a83-9425-e73571277a06" providerId="AD" clId="Web-{C8D002FF-5B24-421E-BF24-FCBB9B63AE68}" dt="2021-12-25T17:24:14.411" v="1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8D002FF-5B24-421E-BF24-FCBB9B63AE68}" dt="2021-12-25T17:24:27.177" v="1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8D002FF-5B24-421E-BF24-FCBB9B63AE68}" dt="2021-12-25T17:25:30.070" v="33"/>
        <pc:sldMkLst>
          <pc:docMk/>
          <pc:sldMk cId="2877399898" sldId="1623"/>
        </pc:sldMkLst>
        <pc:spChg chg="add">
          <ac:chgData name="David Warner" userId="S::david_dwarnerii.com#ext#@microsoft.onmicrosoft.com::acafcf14-4098-4a83-9425-e73571277a06" providerId="AD" clId="Web-{C8D002FF-5B24-421E-BF24-FCBB9B63AE68}" dt="2021-12-25T17:25:30.070" v="33"/>
          <ac:spMkLst>
            <pc:docMk/>
            <pc:sldMk cId="2877399898" sldId="1623"/>
            <ac:spMk id="138" creationId="{8FCDE7CD-25A7-4CC4-A038-CE016FA72646}"/>
          </ac:spMkLst>
        </pc:spChg>
      </pc:sldChg>
      <pc:sldChg chg="addSp">
        <pc:chgData name="David Warner" userId="S::david_dwarnerii.com#ext#@microsoft.onmicrosoft.com::acafcf14-4098-4a83-9425-e73571277a06" providerId="AD" clId="Web-{C8D002FF-5B24-421E-BF24-FCBB9B63AE68}" dt="2021-12-25T17:25:28.414" v="32"/>
        <pc:sldMkLst>
          <pc:docMk/>
          <pc:sldMk cId="2253365439" sldId="1642"/>
        </pc:sldMkLst>
        <pc:spChg chg="add">
          <ac:chgData name="David Warner" userId="S::david_dwarnerii.com#ext#@microsoft.onmicrosoft.com::acafcf14-4098-4a83-9425-e73571277a06" providerId="AD" clId="Web-{C8D002FF-5B24-421E-BF24-FCBB9B63AE68}" dt="2021-12-25T17:25:28.414" v="32"/>
          <ac:spMkLst>
            <pc:docMk/>
            <pc:sldMk cId="2253365439" sldId="1642"/>
            <ac:spMk id="4" creationId="{631FE57E-AC67-4089-A361-ACCCE9008AA6}"/>
          </ac:spMkLst>
        </pc:spChg>
      </pc:sldChg>
      <pc:sldChg chg="addSp delSp modSp">
        <pc:chgData name="David Warner" userId="S::david_dwarnerii.com#ext#@microsoft.onmicrosoft.com::acafcf14-4098-4a83-9425-e73571277a06" providerId="AD" clId="Web-{C8D002FF-5B24-421E-BF24-FCBB9B63AE68}" dt="2021-12-25T17:31:46.480" v="177" actId="20577"/>
        <pc:sldMkLst>
          <pc:docMk/>
          <pc:sldMk cId="10702720" sldId="2079"/>
        </pc:sldMkLst>
        <pc:spChg chg="mod">
          <ac:chgData name="David Warner" userId="S::david_dwarnerii.com#ext#@microsoft.onmicrosoft.com::acafcf14-4098-4a83-9425-e73571277a06" providerId="AD" clId="Web-{C8D002FF-5B24-421E-BF24-FCBB9B63AE68}" dt="2021-12-25T17:31:46.480" v="177"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C8D002FF-5B24-421E-BF24-FCBB9B63AE68}" dt="2021-12-25T17:27:44.987" v="147"/>
          <ac:picMkLst>
            <pc:docMk/>
            <pc:sldMk cId="10702720" sldId="2079"/>
            <ac:picMk id="11" creationId="{1969CEB2-97BE-4D53-B93F-16FBDB07A39C}"/>
          </ac:picMkLst>
        </pc:picChg>
        <pc:picChg chg="del">
          <ac:chgData name="David Warner" userId="S::david_dwarnerii.com#ext#@microsoft.onmicrosoft.com::acafcf14-4098-4a83-9425-e73571277a06" providerId="AD" clId="Web-{C8D002FF-5B24-421E-BF24-FCBB9B63AE68}" dt="2021-12-25T17:27:34.792" v="144"/>
          <ac:picMkLst>
            <pc:docMk/>
            <pc:sldMk cId="10702720" sldId="2079"/>
            <ac:picMk id="14" creationId="{EEAC9D0E-406B-4555-91AF-DEDA862B087C}"/>
          </ac:picMkLst>
        </pc:picChg>
        <pc:picChg chg="del">
          <ac:chgData name="David Warner" userId="S::david_dwarnerii.com#ext#@microsoft.onmicrosoft.com::acafcf14-4098-4a83-9425-e73571277a06" providerId="AD" clId="Web-{C8D002FF-5B24-421E-BF24-FCBB9B63AE68}" dt="2021-12-25T17:27:34.042" v="143"/>
          <ac:picMkLst>
            <pc:docMk/>
            <pc:sldMk cId="10702720" sldId="2079"/>
            <ac:picMk id="15" creationId="{A76B4736-46B7-4A10-B766-80EFB476F665}"/>
          </ac:picMkLst>
        </pc:picChg>
        <pc:picChg chg="mod">
          <ac:chgData name="David Warner" userId="S::david_dwarnerii.com#ext#@microsoft.onmicrosoft.com::acafcf14-4098-4a83-9425-e73571277a06" providerId="AD" clId="Web-{C8D002FF-5B24-421E-BF24-FCBB9B63AE68}" dt="2021-12-25T17:27:32.292" v="142"/>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8D002FF-5B24-421E-BF24-FCBB9B63AE68}" dt="2021-12-25T17:25:26.742" v="31"/>
        <pc:sldMkLst>
          <pc:docMk/>
          <pc:sldMk cId="4037611923" sldId="3334"/>
        </pc:sldMkLst>
        <pc:spChg chg="add">
          <ac:chgData name="David Warner" userId="S::david_dwarnerii.com#ext#@microsoft.onmicrosoft.com::acafcf14-4098-4a83-9425-e73571277a06" providerId="AD" clId="Web-{C8D002FF-5B24-421E-BF24-FCBB9B63AE68}" dt="2021-12-25T17:25:26.742" v="31"/>
          <ac:spMkLst>
            <pc:docMk/>
            <pc:sldMk cId="4037611923" sldId="3334"/>
            <ac:spMk id="4" creationId="{0D023F30-7E89-4BC2-84DB-363D2AF224E5}"/>
          </ac:spMkLst>
        </pc:spChg>
      </pc:sldChg>
      <pc:sldChg chg="addSp delSp modSp">
        <pc:chgData name="David Warner" userId="S::david_dwarnerii.com#ext#@microsoft.onmicrosoft.com::acafcf14-4098-4a83-9425-e73571277a06" providerId="AD" clId="Web-{C8D002FF-5B24-421E-BF24-FCBB9B63AE68}" dt="2021-12-25T17:34:38.016" v="290" actId="20577"/>
        <pc:sldMkLst>
          <pc:docMk/>
          <pc:sldMk cId="778883926" sldId="2076136264"/>
        </pc:sldMkLst>
        <pc:spChg chg="mod">
          <ac:chgData name="David Warner" userId="S::david_dwarnerii.com#ext#@microsoft.onmicrosoft.com::acafcf14-4098-4a83-9425-e73571277a06" providerId="AD" clId="Web-{C8D002FF-5B24-421E-BF24-FCBB9B63AE68}" dt="2021-12-25T17:34:38.016" v="290" actId="20577"/>
          <ac:spMkLst>
            <pc:docMk/>
            <pc:sldMk cId="778883926" sldId="2076136264"/>
            <ac:spMk id="14" creationId="{953584C8-8734-42EA-AD16-6AA2B405D249}"/>
          </ac:spMkLst>
        </pc:spChg>
        <pc:picChg chg="del mod">
          <ac:chgData name="David Warner" userId="S::david_dwarnerii.com#ext#@microsoft.onmicrosoft.com::acafcf14-4098-4a83-9425-e73571277a06" providerId="AD" clId="Web-{C8D002FF-5B24-421E-BF24-FCBB9B63AE68}" dt="2021-12-25T17:32:00.496" v="181"/>
          <ac:picMkLst>
            <pc:docMk/>
            <pc:sldMk cId="778883926" sldId="2076136264"/>
            <ac:picMk id="3" creationId="{4C948729-7B84-423D-93F7-511BE7949DD5}"/>
          </ac:picMkLst>
        </pc:picChg>
        <pc:picChg chg="mod">
          <ac:chgData name="David Warner" userId="S::david_dwarnerii.com#ext#@microsoft.onmicrosoft.com::acafcf14-4098-4a83-9425-e73571277a06" providerId="AD" clId="Web-{C8D002FF-5B24-421E-BF24-FCBB9B63AE68}" dt="2021-12-25T17:34:09.015" v="256"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C8D002FF-5B24-421E-BF24-FCBB9B63AE68}" dt="2021-12-25T17:31:55.715" v="180"/>
          <ac:picMkLst>
            <pc:docMk/>
            <pc:sldMk cId="778883926" sldId="2076136264"/>
            <ac:picMk id="7" creationId="{0D451F4B-CD54-4DB1-BF0C-E5FC1F3EA21E}"/>
          </ac:picMkLst>
        </pc:picChg>
        <pc:picChg chg="add mod">
          <ac:chgData name="David Warner" userId="S::david_dwarnerii.com#ext#@microsoft.onmicrosoft.com::acafcf14-4098-4a83-9425-e73571277a06" providerId="AD" clId="Web-{C8D002FF-5B24-421E-BF24-FCBB9B63AE68}" dt="2021-12-25T17:34:11.937" v="257" actId="1076"/>
          <ac:picMkLst>
            <pc:docMk/>
            <pc:sldMk cId="778883926" sldId="2076136264"/>
            <ac:picMk id="9" creationId="{A32F44C1-4787-4278-9FA5-D22D2BA48DAE}"/>
          </ac:picMkLst>
        </pc:picChg>
        <pc:picChg chg="del">
          <ac:chgData name="David Warner" userId="S::david_dwarnerii.com#ext#@microsoft.onmicrosoft.com::acafcf14-4098-4a83-9425-e73571277a06" providerId="AD" clId="Web-{C8D002FF-5B24-421E-BF24-FCBB9B63AE68}" dt="2021-12-25T17:31:54.996" v="179"/>
          <ac:picMkLst>
            <pc:docMk/>
            <pc:sldMk cId="778883926" sldId="2076136264"/>
            <ac:picMk id="10" creationId="{6C2382DB-3FDC-44A6-8D7F-D029FD937F7D}"/>
          </ac:picMkLst>
        </pc:picChg>
        <pc:picChg chg="add mod">
          <ac:chgData name="David Warner" userId="S::david_dwarnerii.com#ext#@microsoft.onmicrosoft.com::acafcf14-4098-4a83-9425-e73571277a06" providerId="AD" clId="Web-{C8D002FF-5B24-421E-BF24-FCBB9B63AE68}" dt="2021-12-25T17:34:16.469" v="258"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8D002FF-5B24-421E-BF24-FCBB9B63AE68}" dt="2021-12-25T17:25:24.820" v="30"/>
        <pc:sldMkLst>
          <pc:docMk/>
          <pc:sldMk cId="2925091645" sldId="2076136308"/>
        </pc:sldMkLst>
        <pc:spChg chg="add">
          <ac:chgData name="David Warner" userId="S::david_dwarnerii.com#ext#@microsoft.onmicrosoft.com::acafcf14-4098-4a83-9425-e73571277a06" providerId="AD" clId="Web-{C8D002FF-5B24-421E-BF24-FCBB9B63AE68}" dt="2021-12-25T17:25:24.820" v="30"/>
          <ac:spMkLst>
            <pc:docMk/>
            <pc:sldMk cId="2925091645" sldId="2076136308"/>
            <ac:spMk id="20" creationId="{75F37AC4-ACFD-40BC-9782-A431D8B191D2}"/>
          </ac:spMkLst>
        </pc:spChg>
      </pc:sldChg>
      <pc:sldChg chg="addSp">
        <pc:chgData name="David Warner" userId="S::david_dwarnerii.com#ext#@microsoft.onmicrosoft.com::acafcf14-4098-4a83-9425-e73571277a06" providerId="AD" clId="Web-{C8D002FF-5B24-421E-BF24-FCBB9B63AE68}" dt="2021-12-25T17:25:36.758" v="38"/>
        <pc:sldMkLst>
          <pc:docMk/>
          <pc:sldMk cId="2628391176" sldId="2076137756"/>
        </pc:sldMkLst>
        <pc:spChg chg="add">
          <ac:chgData name="David Warner" userId="S::david_dwarnerii.com#ext#@microsoft.onmicrosoft.com::acafcf14-4098-4a83-9425-e73571277a06" providerId="AD" clId="Web-{C8D002FF-5B24-421E-BF24-FCBB9B63AE68}" dt="2021-12-25T17:25:36.758" v="38"/>
          <ac:spMkLst>
            <pc:docMk/>
            <pc:sldMk cId="2628391176" sldId="2076137756"/>
            <ac:spMk id="3" creationId="{E7EEE1D3-9E89-4169-BBC4-446093DD7A7F}"/>
          </ac:spMkLst>
        </pc:spChg>
      </pc:sldChg>
      <pc:sldChg chg="addSp">
        <pc:chgData name="David Warner" userId="S::david_dwarnerii.com#ext#@microsoft.onmicrosoft.com::acafcf14-4098-4a83-9425-e73571277a06" providerId="AD" clId="Web-{C8D002FF-5B24-421E-BF24-FCBB9B63AE68}" dt="2021-12-25T17:25:33.742" v="36"/>
        <pc:sldMkLst>
          <pc:docMk/>
          <pc:sldMk cId="1870885731" sldId="2076137777"/>
        </pc:sldMkLst>
        <pc:spChg chg="add">
          <ac:chgData name="David Warner" userId="S::david_dwarnerii.com#ext#@microsoft.onmicrosoft.com::acafcf14-4098-4a83-9425-e73571277a06" providerId="AD" clId="Web-{C8D002FF-5B24-421E-BF24-FCBB9B63AE68}" dt="2021-12-25T17:25:33.742" v="36"/>
          <ac:spMkLst>
            <pc:docMk/>
            <pc:sldMk cId="1870885731" sldId="2076137777"/>
            <ac:spMk id="4" creationId="{2AF88194-EC4E-4591-8848-2FBCFEDFB31B}"/>
          </ac:spMkLst>
        </pc:spChg>
      </pc:sldChg>
      <pc:sldChg chg="addSp">
        <pc:chgData name="David Warner" userId="S::david_dwarnerii.com#ext#@microsoft.onmicrosoft.com::acafcf14-4098-4a83-9425-e73571277a06" providerId="AD" clId="Web-{C8D002FF-5B24-421E-BF24-FCBB9B63AE68}" dt="2021-12-25T17:25:35.914" v="37"/>
        <pc:sldMkLst>
          <pc:docMk/>
          <pc:sldMk cId="1812315545" sldId="2134805597"/>
        </pc:sldMkLst>
        <pc:spChg chg="add">
          <ac:chgData name="David Warner" userId="S::david_dwarnerii.com#ext#@microsoft.onmicrosoft.com::acafcf14-4098-4a83-9425-e73571277a06" providerId="AD" clId="Web-{C8D002FF-5B24-421E-BF24-FCBB9B63AE68}" dt="2021-12-25T17:25:35.914" v="37"/>
          <ac:spMkLst>
            <pc:docMk/>
            <pc:sldMk cId="1812315545" sldId="2134805597"/>
            <ac:spMk id="2" creationId="{C6B39521-E7F7-4094-9728-507BFEC1C747}"/>
          </ac:spMkLst>
        </pc:spChg>
      </pc:sldChg>
      <pc:sldChg chg="addSp">
        <pc:chgData name="David Warner" userId="S::david_dwarnerii.com#ext#@microsoft.onmicrosoft.com::acafcf14-4098-4a83-9425-e73571277a06" providerId="AD" clId="Web-{C8D002FF-5B24-421E-BF24-FCBB9B63AE68}" dt="2021-12-25T17:25:19.054" v="27"/>
        <pc:sldMkLst>
          <pc:docMk/>
          <pc:sldMk cId="154491924" sldId="2134805599"/>
        </pc:sldMkLst>
        <pc:spChg chg="add">
          <ac:chgData name="David Warner" userId="S::david_dwarnerii.com#ext#@microsoft.onmicrosoft.com::acafcf14-4098-4a83-9425-e73571277a06" providerId="AD" clId="Web-{C8D002FF-5B24-421E-BF24-FCBB9B63AE68}" dt="2021-12-25T17:25:19.054" v="27"/>
          <ac:spMkLst>
            <pc:docMk/>
            <pc:sldMk cId="154491924" sldId="2134805599"/>
            <ac:spMk id="19" creationId="{F899C28B-8584-49B4-AB59-E2FE2E65D324}"/>
          </ac:spMkLst>
        </pc:spChg>
      </pc:sldChg>
      <pc:sldChg chg="addSp">
        <pc:chgData name="David Warner" userId="S::david_dwarnerii.com#ext#@microsoft.onmicrosoft.com::acafcf14-4098-4a83-9425-e73571277a06" providerId="AD" clId="Web-{C8D002FF-5B24-421E-BF24-FCBB9B63AE68}" dt="2021-12-25T17:25:32.617" v="35"/>
        <pc:sldMkLst>
          <pc:docMk/>
          <pc:sldMk cId="837812005" sldId="2134805600"/>
        </pc:sldMkLst>
        <pc:spChg chg="add">
          <ac:chgData name="David Warner" userId="S::david_dwarnerii.com#ext#@microsoft.onmicrosoft.com::acafcf14-4098-4a83-9425-e73571277a06" providerId="AD" clId="Web-{C8D002FF-5B24-421E-BF24-FCBB9B63AE68}" dt="2021-12-25T17:25:32.617" v="35"/>
          <ac:spMkLst>
            <pc:docMk/>
            <pc:sldMk cId="837812005" sldId="2134805600"/>
            <ac:spMk id="2" creationId="{B1E2DDA8-954E-472E-9617-0E4EC44C8526}"/>
          </ac:spMkLst>
        </pc:spChg>
      </pc:sldChg>
      <pc:sldChg chg="addSp">
        <pc:chgData name="David Warner" userId="S::david_dwarnerii.com#ext#@microsoft.onmicrosoft.com::acafcf14-4098-4a83-9425-e73571277a06" providerId="AD" clId="Web-{C8D002FF-5B24-421E-BF24-FCBB9B63AE68}" dt="2021-12-25T17:25:31.898" v="34"/>
        <pc:sldMkLst>
          <pc:docMk/>
          <pc:sldMk cId="3507379078" sldId="2134805601"/>
        </pc:sldMkLst>
        <pc:spChg chg="add">
          <ac:chgData name="David Warner" userId="S::david_dwarnerii.com#ext#@microsoft.onmicrosoft.com::acafcf14-4098-4a83-9425-e73571277a06" providerId="AD" clId="Web-{C8D002FF-5B24-421E-BF24-FCBB9B63AE68}" dt="2021-12-25T17:25:31.898" v="34"/>
          <ac:spMkLst>
            <pc:docMk/>
            <pc:sldMk cId="3507379078" sldId="2134805601"/>
            <ac:spMk id="4" creationId="{1F225B3E-7C0E-4F76-87E0-B20107EAD664}"/>
          </ac:spMkLst>
        </pc:spChg>
      </pc:sldChg>
      <pc:sldChg chg="addSp">
        <pc:chgData name="David Warner" userId="S::david_dwarnerii.com#ext#@microsoft.onmicrosoft.com::acafcf14-4098-4a83-9425-e73571277a06" providerId="AD" clId="Web-{C8D002FF-5B24-421E-BF24-FCBB9B63AE68}" dt="2021-12-25T17:25:23.226" v="29"/>
        <pc:sldMkLst>
          <pc:docMk/>
          <pc:sldMk cId="3743370006" sldId="2134805602"/>
        </pc:sldMkLst>
        <pc:spChg chg="add">
          <ac:chgData name="David Warner" userId="S::david_dwarnerii.com#ext#@microsoft.onmicrosoft.com::acafcf14-4098-4a83-9425-e73571277a06" providerId="AD" clId="Web-{C8D002FF-5B24-421E-BF24-FCBB9B63AE68}" dt="2021-12-25T17:25:23.226" v="29"/>
          <ac:spMkLst>
            <pc:docMk/>
            <pc:sldMk cId="3743370006" sldId="2134805602"/>
            <ac:spMk id="4" creationId="{A343A000-F1AE-40C1-84B2-38402DB16319}"/>
          </ac:spMkLst>
        </pc:spChg>
      </pc:sldChg>
      <pc:sldChg chg="addSp">
        <pc:chgData name="David Warner" userId="S::david_dwarnerii.com#ext#@microsoft.onmicrosoft.com::acafcf14-4098-4a83-9425-e73571277a06" providerId="AD" clId="Web-{C8D002FF-5B24-421E-BF24-FCBB9B63AE68}" dt="2021-12-25T17:25:21.445" v="28"/>
        <pc:sldMkLst>
          <pc:docMk/>
          <pc:sldMk cId="1530001416" sldId="2134805603"/>
        </pc:sldMkLst>
        <pc:spChg chg="add">
          <ac:chgData name="David Warner" userId="S::david_dwarnerii.com#ext#@microsoft.onmicrosoft.com::acafcf14-4098-4a83-9425-e73571277a06" providerId="AD" clId="Web-{C8D002FF-5B24-421E-BF24-FCBB9B63AE68}" dt="2021-12-25T17:25:21.445" v="28"/>
          <ac:spMkLst>
            <pc:docMk/>
            <pc:sldMk cId="1530001416" sldId="2134805603"/>
            <ac:spMk id="5" creationId="{D015984D-F209-4CA2-B2C7-F098AC94E50A}"/>
          </ac:spMkLst>
        </pc:spChg>
      </pc:sldChg>
    </pc:docChg>
  </pc:docChgLst>
  <pc:docChgLst>
    <pc:chgData name="Waldemar Mastykarz" userId="S::wmastyka@microsoft.com::8c3ccc08-b2ec-4e63-9b9b-25eb044a606e" providerId="AD" clId="Web-{C9AAADCC-61A4-8BCB-3F24-FD318A96C175}"/>
    <pc:docChg chg="modSld">
      <pc:chgData name="Waldemar Mastykarz" userId="S::wmastyka@microsoft.com::8c3ccc08-b2ec-4e63-9b9b-25eb044a606e" providerId="AD" clId="Web-{C9AAADCC-61A4-8BCB-3F24-FD318A96C175}" dt="2021-10-07T13:55:43.727" v="1" actId="20577"/>
      <pc:docMkLst>
        <pc:docMk/>
      </pc:docMkLst>
      <pc:sldChg chg="modSp">
        <pc:chgData name="Waldemar Mastykarz" userId="S::wmastyka@microsoft.com::8c3ccc08-b2ec-4e63-9b9b-25eb044a606e" providerId="AD" clId="Web-{C9AAADCC-61A4-8BCB-3F24-FD318A96C175}" dt="2021-10-07T13:55:43.727" v="1" actId="20577"/>
        <pc:sldMkLst>
          <pc:docMk/>
          <pc:sldMk cId="2253365439" sldId="1642"/>
        </pc:sldMkLst>
        <pc:spChg chg="mod">
          <ac:chgData name="Waldemar Mastykarz" userId="S::wmastyka@microsoft.com::8c3ccc08-b2ec-4e63-9b9b-25eb044a606e" providerId="AD" clId="Web-{C9AAADCC-61A4-8BCB-3F24-FD318A96C175}" dt="2021-10-07T13:55:43.727" v="1"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88CC0E42-7109-4978-AFCB-3D32620A8E5D}"/>
    <pc:docChg chg="modSld">
      <pc:chgData name="David Warner" userId="S::david_dwarnerii.com#ext#@microsoft.onmicrosoft.com::acafcf14-4098-4a83-9425-e73571277a06" providerId="AD" clId="Web-{88CC0E42-7109-4978-AFCB-3D32620A8E5D}" dt="2022-01-27T22:07:16.723" v="166" actId="20577"/>
      <pc:docMkLst>
        <pc:docMk/>
      </pc:docMkLst>
      <pc:sldChg chg="modSp">
        <pc:chgData name="David Warner" userId="S::david_dwarnerii.com#ext#@microsoft.onmicrosoft.com::acafcf14-4098-4a83-9425-e73571277a06" providerId="AD" clId="Web-{88CC0E42-7109-4978-AFCB-3D32620A8E5D}" dt="2022-01-27T21:56:08.305" v="30" actId="20577"/>
        <pc:sldMkLst>
          <pc:docMk/>
          <pc:sldMk cId="2967945684" sldId="277"/>
        </pc:sldMkLst>
        <pc:spChg chg="mod">
          <ac:chgData name="David Warner" userId="S::david_dwarnerii.com#ext#@microsoft.onmicrosoft.com::acafcf14-4098-4a83-9425-e73571277a06" providerId="AD" clId="Web-{88CC0E42-7109-4978-AFCB-3D32620A8E5D}" dt="2022-01-27T21:56:08.305" v="30" actId="20577"/>
          <ac:spMkLst>
            <pc:docMk/>
            <pc:sldMk cId="2967945684" sldId="277"/>
            <ac:spMk id="4" creationId="{A04E16D6-6682-4068-BF11-BA8E4E8E1BBC}"/>
          </ac:spMkLst>
        </pc:spChg>
      </pc:sldChg>
      <pc:sldChg chg="modSp addAnim delAnim">
        <pc:chgData name="David Warner" userId="S::david_dwarnerii.com#ext#@microsoft.onmicrosoft.com::acafcf14-4098-4a83-9425-e73571277a06" providerId="AD" clId="Web-{88CC0E42-7109-4978-AFCB-3D32620A8E5D}" dt="2022-01-27T21:55:46.804" v="26" actId="20577"/>
        <pc:sldMkLst>
          <pc:docMk/>
          <pc:sldMk cId="287163252" sldId="1567"/>
        </pc:sldMkLst>
        <pc:spChg chg="mod">
          <ac:chgData name="David Warner" userId="S::david_dwarnerii.com#ext#@microsoft.onmicrosoft.com::acafcf14-4098-4a83-9425-e73571277a06" providerId="AD" clId="Web-{88CC0E42-7109-4978-AFCB-3D32620A8E5D}" dt="2022-01-27T21:55:46.804" v="26" actId="20577"/>
          <ac:spMkLst>
            <pc:docMk/>
            <pc:sldMk cId="287163252" sldId="1567"/>
            <ac:spMk id="5" creationId="{9B6ECC88-D921-48D6-BA85-F52F354F9C35}"/>
          </ac:spMkLst>
        </pc:spChg>
        <pc:spChg chg="mod">
          <ac:chgData name="David Warner" userId="S::david_dwarnerii.com#ext#@microsoft.onmicrosoft.com::acafcf14-4098-4a83-9425-e73571277a06" providerId="AD" clId="Web-{88CC0E42-7109-4978-AFCB-3D32620A8E5D}" dt="2022-01-27T21:55:21.101"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88CC0E42-7109-4978-AFCB-3D32620A8E5D}" dt="2022-01-27T21:56:26.539" v="36"/>
        <pc:sldMkLst>
          <pc:docMk/>
          <pc:sldMk cId="2877399898" sldId="1623"/>
        </pc:sldMkLst>
        <pc:spChg chg="add">
          <ac:chgData name="David Warner" userId="S::david_dwarnerii.com#ext#@microsoft.onmicrosoft.com::acafcf14-4098-4a83-9425-e73571277a06" providerId="AD" clId="Web-{88CC0E42-7109-4978-AFCB-3D32620A8E5D}" dt="2022-01-27T21:56:26.539" v="36"/>
          <ac:spMkLst>
            <pc:docMk/>
            <pc:sldMk cId="2877399898" sldId="1623"/>
            <ac:spMk id="138" creationId="{5D5544D7-E57D-4A25-A597-CA03ED27D2BF}"/>
          </ac:spMkLst>
        </pc:spChg>
      </pc:sldChg>
      <pc:sldChg chg="addSp">
        <pc:chgData name="David Warner" userId="S::david_dwarnerii.com#ext#@microsoft.onmicrosoft.com::acafcf14-4098-4a83-9425-e73571277a06" providerId="AD" clId="Web-{88CC0E42-7109-4978-AFCB-3D32620A8E5D}" dt="2022-01-27T21:56:24.711" v="35"/>
        <pc:sldMkLst>
          <pc:docMk/>
          <pc:sldMk cId="2253365439" sldId="1642"/>
        </pc:sldMkLst>
        <pc:spChg chg="add">
          <ac:chgData name="David Warner" userId="S::david_dwarnerii.com#ext#@microsoft.onmicrosoft.com::acafcf14-4098-4a83-9425-e73571277a06" providerId="AD" clId="Web-{88CC0E42-7109-4978-AFCB-3D32620A8E5D}" dt="2022-01-27T21:56:24.711" v="35"/>
          <ac:spMkLst>
            <pc:docMk/>
            <pc:sldMk cId="2253365439" sldId="1642"/>
            <ac:spMk id="4" creationId="{BBB46E2F-1173-4F34-ABEF-08C7FABBF09A}"/>
          </ac:spMkLst>
        </pc:spChg>
      </pc:sldChg>
      <pc:sldChg chg="addSp modSp">
        <pc:chgData name="David Warner" userId="S::david_dwarnerii.com#ext#@microsoft.onmicrosoft.com::acafcf14-4098-4a83-9425-e73571277a06" providerId="AD" clId="Web-{88CC0E42-7109-4978-AFCB-3D32620A8E5D}" dt="2022-01-27T22:05:29.034" v="145" actId="20577"/>
        <pc:sldMkLst>
          <pc:docMk/>
          <pc:sldMk cId="10702720" sldId="2079"/>
        </pc:sldMkLst>
        <pc:spChg chg="mod">
          <ac:chgData name="David Warner" userId="S::david_dwarnerii.com#ext#@microsoft.onmicrosoft.com::acafcf14-4098-4a83-9425-e73571277a06" providerId="AD" clId="Web-{88CC0E42-7109-4978-AFCB-3D32620A8E5D}" dt="2022-01-27T22:05:29.034" v="14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88CC0E42-7109-4978-AFCB-3D32620A8E5D}" dt="2022-01-27T21:57:54.463" v="51" actId="1076"/>
          <ac:picMkLst>
            <pc:docMk/>
            <pc:sldMk cId="10702720" sldId="2079"/>
            <ac:picMk id="2" creationId="{619630DA-55FA-465E-83F2-A89A5DE2BB6A}"/>
          </ac:picMkLst>
        </pc:picChg>
        <pc:picChg chg="add mod">
          <ac:chgData name="David Warner" userId="S::david_dwarnerii.com#ext#@microsoft.onmicrosoft.com::acafcf14-4098-4a83-9425-e73571277a06" providerId="AD" clId="Web-{88CC0E42-7109-4978-AFCB-3D32620A8E5D}" dt="2022-01-27T21:58:32.432" v="56"/>
          <ac:picMkLst>
            <pc:docMk/>
            <pc:sldMk cId="10702720" sldId="2079"/>
            <ac:picMk id="10" creationId="{5409D8D9-ED25-4FFB-A122-186294A960A1}"/>
          </ac:picMkLst>
        </pc:picChg>
        <pc:picChg chg="mod">
          <ac:chgData name="David Warner" userId="S::david_dwarnerii.com#ext#@microsoft.onmicrosoft.com::acafcf14-4098-4a83-9425-e73571277a06" providerId="AD" clId="Web-{88CC0E42-7109-4978-AFCB-3D32620A8E5D}" dt="2022-01-27T21:57:46.322" v="48"/>
          <ac:picMkLst>
            <pc:docMk/>
            <pc:sldMk cId="10702720" sldId="2079"/>
            <ac:picMk id="11" creationId="{1969CEB2-97BE-4D53-B93F-16FBDB07A39C}"/>
          </ac:picMkLst>
        </pc:picChg>
        <pc:picChg chg="mod">
          <ac:chgData name="David Warner" userId="S::david_dwarnerii.com#ext#@microsoft.onmicrosoft.com::acafcf14-4098-4a83-9425-e73571277a06" providerId="AD" clId="Web-{88CC0E42-7109-4978-AFCB-3D32620A8E5D}" dt="2022-01-27T21:57:58.369" v="53"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88CC0E42-7109-4978-AFCB-3D32620A8E5D}" dt="2022-01-27T21:56:23.164" v="34"/>
        <pc:sldMkLst>
          <pc:docMk/>
          <pc:sldMk cId="4037611923" sldId="3334"/>
        </pc:sldMkLst>
        <pc:spChg chg="add">
          <ac:chgData name="David Warner" userId="S::david_dwarnerii.com#ext#@microsoft.onmicrosoft.com::acafcf14-4098-4a83-9425-e73571277a06" providerId="AD" clId="Web-{88CC0E42-7109-4978-AFCB-3D32620A8E5D}" dt="2022-01-27T21:56:23.164" v="34"/>
          <ac:spMkLst>
            <pc:docMk/>
            <pc:sldMk cId="4037611923" sldId="3334"/>
            <ac:spMk id="4" creationId="{68B86D44-7263-4332-9C80-7C5584B38694}"/>
          </ac:spMkLst>
        </pc:spChg>
      </pc:sldChg>
      <pc:sldChg chg="addSp modSp">
        <pc:chgData name="David Warner" userId="S::david_dwarnerii.com#ext#@microsoft.onmicrosoft.com::acafcf14-4098-4a83-9425-e73571277a06" providerId="AD" clId="Web-{88CC0E42-7109-4978-AFCB-3D32620A8E5D}" dt="2022-01-27T22:07:16.723" v="166" actId="20577"/>
        <pc:sldMkLst>
          <pc:docMk/>
          <pc:sldMk cId="778883926" sldId="2076136264"/>
        </pc:sldMkLst>
        <pc:spChg chg="mod">
          <ac:chgData name="David Warner" userId="S::david_dwarnerii.com#ext#@microsoft.onmicrosoft.com::acafcf14-4098-4a83-9425-e73571277a06" providerId="AD" clId="Web-{88CC0E42-7109-4978-AFCB-3D32620A8E5D}" dt="2022-01-27T22:07:16.723"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88CC0E42-7109-4978-AFCB-3D32620A8E5D}" dt="2022-01-27T22:05:53.425" v="153" actId="1076"/>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88CC0E42-7109-4978-AFCB-3D32620A8E5D}" dt="2022-01-27T22:05:47.659" v="152"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88CC0E42-7109-4978-AFCB-3D32620A8E5D}" dt="2022-01-27T22:05:45.347" v="151"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88CC0E42-7109-4978-AFCB-3D32620A8E5D}" dt="2022-01-27T22:05:35.737" v="1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88CC0E42-7109-4978-AFCB-3D32620A8E5D}" dt="2022-01-27T21:56:21.055" v="33"/>
        <pc:sldMkLst>
          <pc:docMk/>
          <pc:sldMk cId="2925091645" sldId="2076136308"/>
        </pc:sldMkLst>
        <pc:spChg chg="add">
          <ac:chgData name="David Warner" userId="S::david_dwarnerii.com#ext#@microsoft.onmicrosoft.com::acafcf14-4098-4a83-9425-e73571277a06" providerId="AD" clId="Web-{88CC0E42-7109-4978-AFCB-3D32620A8E5D}" dt="2022-01-27T21:56:21.055" v="33"/>
          <ac:spMkLst>
            <pc:docMk/>
            <pc:sldMk cId="2925091645" sldId="2076136308"/>
            <ac:spMk id="20" creationId="{47CA9966-B8C8-4D81-B2B8-E213FE2277B8}"/>
          </ac:spMkLst>
        </pc:spChg>
      </pc:sldChg>
      <pc:sldChg chg="addSp">
        <pc:chgData name="David Warner" userId="S::david_dwarnerii.com#ext#@microsoft.onmicrosoft.com::acafcf14-4098-4a83-9425-e73571277a06" providerId="AD" clId="Web-{88CC0E42-7109-4978-AFCB-3D32620A8E5D}" dt="2022-01-27T21:56:30.024" v="39"/>
        <pc:sldMkLst>
          <pc:docMk/>
          <pc:sldMk cId="1870885731" sldId="2076137777"/>
        </pc:sldMkLst>
        <pc:spChg chg="add">
          <ac:chgData name="David Warner" userId="S::david_dwarnerii.com#ext#@microsoft.onmicrosoft.com::acafcf14-4098-4a83-9425-e73571277a06" providerId="AD" clId="Web-{88CC0E42-7109-4978-AFCB-3D32620A8E5D}" dt="2022-01-27T21:56:30.024" v="39"/>
          <ac:spMkLst>
            <pc:docMk/>
            <pc:sldMk cId="1870885731" sldId="2076137777"/>
            <ac:spMk id="4" creationId="{6A002B8D-24B9-40A1-B969-4C9258C4D19E}"/>
          </ac:spMkLst>
        </pc:spChg>
      </pc:sldChg>
      <pc:sldChg chg="addSp">
        <pc:chgData name="David Warner" userId="S::david_dwarnerii.com#ext#@microsoft.onmicrosoft.com::acafcf14-4098-4a83-9425-e73571277a06" providerId="AD" clId="Web-{88CC0E42-7109-4978-AFCB-3D32620A8E5D}" dt="2022-01-27T21:56:31.821" v="40"/>
        <pc:sldMkLst>
          <pc:docMk/>
          <pc:sldMk cId="4264513327" sldId="2076137808"/>
        </pc:sldMkLst>
        <pc:spChg chg="add">
          <ac:chgData name="David Warner" userId="S::david_dwarnerii.com#ext#@microsoft.onmicrosoft.com::acafcf14-4098-4a83-9425-e73571277a06" providerId="AD" clId="Web-{88CC0E42-7109-4978-AFCB-3D32620A8E5D}" dt="2022-01-27T21:56:31.821" v="40"/>
          <ac:spMkLst>
            <pc:docMk/>
            <pc:sldMk cId="4264513327" sldId="2076137808"/>
            <ac:spMk id="2" creationId="{47D7A457-6FBA-4AFC-AF61-A3F7C6C29428}"/>
          </ac:spMkLst>
        </pc:spChg>
      </pc:sldChg>
      <pc:sldChg chg="addSp">
        <pc:chgData name="David Warner" userId="S::david_dwarnerii.com#ext#@microsoft.onmicrosoft.com::acafcf14-4098-4a83-9425-e73571277a06" providerId="AD" clId="Web-{88CC0E42-7109-4978-AFCB-3D32620A8E5D}" dt="2022-01-27T21:56:36.508" v="42"/>
        <pc:sldMkLst>
          <pc:docMk/>
          <pc:sldMk cId="3048732025" sldId="2076137809"/>
        </pc:sldMkLst>
        <pc:spChg chg="add">
          <ac:chgData name="David Warner" userId="S::david_dwarnerii.com#ext#@microsoft.onmicrosoft.com::acafcf14-4098-4a83-9425-e73571277a06" providerId="AD" clId="Web-{88CC0E42-7109-4978-AFCB-3D32620A8E5D}" dt="2022-01-27T21:56:36.508" v="42"/>
          <ac:spMkLst>
            <pc:docMk/>
            <pc:sldMk cId="3048732025" sldId="2076137809"/>
            <ac:spMk id="3" creationId="{EC443353-9847-49EA-B31A-BDAF8EDF7678}"/>
          </ac:spMkLst>
        </pc:spChg>
      </pc:sldChg>
      <pc:sldChg chg="addSp">
        <pc:chgData name="David Warner" userId="S::david_dwarnerii.com#ext#@microsoft.onmicrosoft.com::acafcf14-4098-4a83-9425-e73571277a06" providerId="AD" clId="Web-{88CC0E42-7109-4978-AFCB-3D32620A8E5D}" dt="2022-01-27T21:56:34.774" v="41"/>
        <pc:sldMkLst>
          <pc:docMk/>
          <pc:sldMk cId="1812315545" sldId="2134805597"/>
        </pc:sldMkLst>
        <pc:spChg chg="add">
          <ac:chgData name="David Warner" userId="S::david_dwarnerii.com#ext#@microsoft.onmicrosoft.com::acafcf14-4098-4a83-9425-e73571277a06" providerId="AD" clId="Web-{88CC0E42-7109-4978-AFCB-3D32620A8E5D}" dt="2022-01-27T21:56:34.774" v="41"/>
          <ac:spMkLst>
            <pc:docMk/>
            <pc:sldMk cId="1812315545" sldId="2134805597"/>
            <ac:spMk id="3" creationId="{6140F674-A09A-4DD0-A7C5-D35ED41AEB5D}"/>
          </ac:spMkLst>
        </pc:spChg>
      </pc:sldChg>
      <pc:sldChg chg="addSp">
        <pc:chgData name="David Warner" userId="S::david_dwarnerii.com#ext#@microsoft.onmicrosoft.com::acafcf14-4098-4a83-9425-e73571277a06" providerId="AD" clId="Web-{88CC0E42-7109-4978-AFCB-3D32620A8E5D}" dt="2022-01-27T21:56:16.305" v="31"/>
        <pc:sldMkLst>
          <pc:docMk/>
          <pc:sldMk cId="154491924" sldId="2134805599"/>
        </pc:sldMkLst>
        <pc:spChg chg="add">
          <ac:chgData name="David Warner" userId="S::david_dwarnerii.com#ext#@microsoft.onmicrosoft.com::acafcf14-4098-4a83-9425-e73571277a06" providerId="AD" clId="Web-{88CC0E42-7109-4978-AFCB-3D32620A8E5D}" dt="2022-01-27T21:56:16.305" v="31"/>
          <ac:spMkLst>
            <pc:docMk/>
            <pc:sldMk cId="154491924" sldId="2134805599"/>
            <ac:spMk id="19" creationId="{7D413C4B-909B-4FDD-A481-5D7615603482}"/>
          </ac:spMkLst>
        </pc:spChg>
      </pc:sldChg>
      <pc:sldChg chg="addSp">
        <pc:chgData name="David Warner" userId="S::david_dwarnerii.com#ext#@microsoft.onmicrosoft.com::acafcf14-4098-4a83-9425-e73571277a06" providerId="AD" clId="Web-{88CC0E42-7109-4978-AFCB-3D32620A8E5D}" dt="2022-01-27T21:56:28.555" v="38"/>
        <pc:sldMkLst>
          <pc:docMk/>
          <pc:sldMk cId="837812005" sldId="2134805600"/>
        </pc:sldMkLst>
        <pc:spChg chg="add">
          <ac:chgData name="David Warner" userId="S::david_dwarnerii.com#ext#@microsoft.onmicrosoft.com::acafcf14-4098-4a83-9425-e73571277a06" providerId="AD" clId="Web-{88CC0E42-7109-4978-AFCB-3D32620A8E5D}" dt="2022-01-27T21:56:28.555" v="38"/>
          <ac:spMkLst>
            <pc:docMk/>
            <pc:sldMk cId="837812005" sldId="2134805600"/>
            <ac:spMk id="2" creationId="{52D48F03-31AE-4C90-9FD8-69B72F9F9E1A}"/>
          </ac:spMkLst>
        </pc:spChg>
      </pc:sldChg>
      <pc:sldChg chg="addSp">
        <pc:chgData name="David Warner" userId="S::david_dwarnerii.com#ext#@microsoft.onmicrosoft.com::acafcf14-4098-4a83-9425-e73571277a06" providerId="AD" clId="Web-{88CC0E42-7109-4978-AFCB-3D32620A8E5D}" dt="2022-01-27T21:56:27.805" v="37"/>
        <pc:sldMkLst>
          <pc:docMk/>
          <pc:sldMk cId="3507379078" sldId="2134805601"/>
        </pc:sldMkLst>
        <pc:spChg chg="add">
          <ac:chgData name="David Warner" userId="S::david_dwarnerii.com#ext#@microsoft.onmicrosoft.com::acafcf14-4098-4a83-9425-e73571277a06" providerId="AD" clId="Web-{88CC0E42-7109-4978-AFCB-3D32620A8E5D}" dt="2022-01-27T21:56:27.805" v="37"/>
          <ac:spMkLst>
            <pc:docMk/>
            <pc:sldMk cId="3507379078" sldId="2134805601"/>
            <ac:spMk id="4" creationId="{C0FFE111-0B7C-4AEB-B742-CD91A6282FE6}"/>
          </ac:spMkLst>
        </pc:spChg>
      </pc:sldChg>
      <pc:sldChg chg="addSp">
        <pc:chgData name="David Warner" userId="S::david_dwarnerii.com#ext#@microsoft.onmicrosoft.com::acafcf14-4098-4a83-9425-e73571277a06" providerId="AD" clId="Web-{88CC0E42-7109-4978-AFCB-3D32620A8E5D}" dt="2022-01-27T21:56:17.852" v="32"/>
        <pc:sldMkLst>
          <pc:docMk/>
          <pc:sldMk cId="3743370006" sldId="2134805602"/>
        </pc:sldMkLst>
        <pc:spChg chg="add">
          <ac:chgData name="David Warner" userId="S::david_dwarnerii.com#ext#@microsoft.onmicrosoft.com::acafcf14-4098-4a83-9425-e73571277a06" providerId="AD" clId="Web-{88CC0E42-7109-4978-AFCB-3D32620A8E5D}" dt="2022-01-27T21:56:17.852" v="32"/>
          <ac:spMkLst>
            <pc:docMk/>
            <pc:sldMk cId="3743370006" sldId="2134805602"/>
            <ac:spMk id="4" creationId="{2A938999-4851-44FF-A03A-7CF98859A9EF}"/>
          </ac:spMkLst>
        </pc:spChg>
      </pc:sldChg>
    </pc:docChg>
  </pc:docChgLst>
  <pc:docChgLst>
    <pc:chgData name="David Warner" userId="S::davidwarner@microsoft.com::51ffa14d-fdfd-4571-a787-ad4b3bb92711" providerId="AD" clId="Web-{CB502B20-E835-44DA-9833-F3669B12AC47}"/>
    <pc:docChg chg="modSld">
      <pc:chgData name="David Warner" userId="S::davidwarner@microsoft.com::51ffa14d-fdfd-4571-a787-ad4b3bb92711" providerId="AD" clId="Web-{CB502B20-E835-44DA-9833-F3669B12AC47}" dt="2022-05-18T18:16:22.540" v="1"/>
      <pc:docMkLst>
        <pc:docMk/>
      </pc:docMkLst>
      <pc:sldChg chg="modSp">
        <pc:chgData name="David Warner" userId="S::davidwarner@microsoft.com::51ffa14d-fdfd-4571-a787-ad4b3bb92711" providerId="AD" clId="Web-{CB502B20-E835-44DA-9833-F3669B12AC47}" dt="2022-05-18T18:16:22.540" v="1"/>
        <pc:sldMkLst>
          <pc:docMk/>
          <pc:sldMk cId="10702720" sldId="2079"/>
        </pc:sldMkLst>
        <pc:picChg chg="mod">
          <ac:chgData name="David Warner" userId="S::davidwarner@microsoft.com::51ffa14d-fdfd-4571-a787-ad4b3bb92711" providerId="AD" clId="Web-{CB502B20-E835-44DA-9833-F3669B12AC47}" dt="2022-05-18T18:16:22.540" v="1"/>
          <ac:picMkLst>
            <pc:docMk/>
            <pc:sldMk cId="10702720" sldId="2079"/>
            <ac:picMk id="14" creationId="{30DD5E75-AE1C-42EE-95F9-3C1689B260BC}"/>
          </ac:picMkLst>
        </pc:picChg>
      </pc:sldChg>
      <pc:sldChg chg="modSp">
        <pc:chgData name="David Warner" userId="S::davidwarner@microsoft.com::51ffa14d-fdfd-4571-a787-ad4b3bb92711" providerId="AD" clId="Web-{CB502B20-E835-44DA-9833-F3669B12AC47}" dt="2022-05-18T18:16:07.008" v="0"/>
        <pc:sldMkLst>
          <pc:docMk/>
          <pc:sldMk cId="778883926" sldId="2076136264"/>
        </pc:sldMkLst>
        <pc:picChg chg="mod">
          <ac:chgData name="David Warner" userId="S::davidwarner@microsoft.com::51ffa14d-fdfd-4571-a787-ad4b3bb92711" providerId="AD" clId="Web-{CB502B20-E835-44DA-9833-F3669B12AC47}" dt="2022-05-18T18:16:07.008" v="0"/>
          <ac:picMkLst>
            <pc:docMk/>
            <pc:sldMk cId="778883926" sldId="2076136264"/>
            <ac:picMk id="6" creationId="{6B96880A-89CD-4450-AE79-E2EC4F9F20C6}"/>
          </ac:picMkLst>
        </pc:picChg>
      </pc:sldChg>
    </pc:docChg>
  </pc:docChgLst>
  <pc:docChgLst>
    <pc:chgData name="David Warner" userId="S::david_dwarnerii.com#ext#@microsoft.onmicrosoft.com::acafcf14-4098-4a83-9425-e73571277a06" providerId="AD" clId="Web-{3467F89C-460C-40CD-8425-D90B80483542}"/>
    <pc:docChg chg="modSld">
      <pc:chgData name="David Warner" userId="S::david_dwarnerii.com#ext#@microsoft.onmicrosoft.com::acafcf14-4098-4a83-9425-e73571277a06" providerId="AD" clId="Web-{3467F89C-460C-40CD-8425-D90B80483542}" dt="2021-12-01T15:22:52.837" v="81" actId="14100"/>
      <pc:docMkLst>
        <pc:docMk/>
      </pc:docMkLst>
      <pc:sldChg chg="addSp delSp modSp">
        <pc:chgData name="David Warner" userId="S::david_dwarnerii.com#ext#@microsoft.onmicrosoft.com::acafcf14-4098-4a83-9425-e73571277a06" providerId="AD" clId="Web-{3467F89C-460C-40CD-8425-D90B80483542}" dt="2021-12-01T15:17:29.333" v="25" actId="20577"/>
        <pc:sldMkLst>
          <pc:docMk/>
          <pc:sldMk cId="1812315545" sldId="2134805597"/>
        </pc:sldMkLst>
        <pc:spChg chg="del">
          <ac:chgData name="David Warner" userId="S::david_dwarnerii.com#ext#@microsoft.onmicrosoft.com::acafcf14-4098-4a83-9425-e73571277a06" providerId="AD" clId="Web-{3467F89C-460C-40CD-8425-D90B80483542}" dt="2021-12-01T15:09:44.508" v="2"/>
          <ac:spMkLst>
            <pc:docMk/>
            <pc:sldMk cId="1812315545" sldId="2134805597"/>
            <ac:spMk id="2" creationId="{55DE32F4-7FCC-4E10-B3AE-5A66A49951FC}"/>
          </ac:spMkLst>
        </pc:spChg>
        <pc:spChg chg="mod">
          <ac:chgData name="David Warner" userId="S::david_dwarnerii.com#ext#@microsoft.onmicrosoft.com::acafcf14-4098-4a83-9425-e73571277a06" providerId="AD" clId="Web-{3467F89C-460C-40CD-8425-D90B80483542}" dt="2021-12-01T15:17:29.333"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3467F89C-460C-40CD-8425-D90B80483542}" dt="2021-12-01T15:17:04.628" v="8"/>
          <ac:picMkLst>
            <pc:docMk/>
            <pc:sldMk cId="1812315545" sldId="2134805597"/>
            <ac:picMk id="3" creationId="{D654DB7F-AB77-43C6-8B3F-123DA405D5E9}"/>
          </ac:picMkLst>
        </pc:picChg>
        <pc:picChg chg="del">
          <ac:chgData name="David Warner" userId="S::david_dwarnerii.com#ext#@microsoft.onmicrosoft.com::acafcf14-4098-4a83-9425-e73571277a06" providerId="AD" clId="Web-{3467F89C-460C-40CD-8425-D90B80483542}" dt="2021-12-01T15:16:46.737" v="3"/>
          <ac:picMkLst>
            <pc:docMk/>
            <pc:sldMk cId="1812315545" sldId="2134805597"/>
            <ac:picMk id="5" creationId="{9357EBA2-EEB8-4E50-BEE6-56D97615C3F0}"/>
          </ac:picMkLst>
        </pc:picChg>
      </pc:sldChg>
      <pc:sldChg chg="addSp delSp modSp">
        <pc:chgData name="David Warner" userId="S::david_dwarnerii.com#ext#@microsoft.onmicrosoft.com::acafcf14-4098-4a83-9425-e73571277a06" providerId="AD" clId="Web-{3467F89C-460C-40CD-8425-D90B80483542}" dt="2021-12-01T15:22:52.837" v="81" actId="14100"/>
        <pc:sldMkLst>
          <pc:docMk/>
          <pc:sldMk cId="154491924" sldId="2134805599"/>
        </pc:sldMkLst>
        <pc:spChg chg="mod">
          <ac:chgData name="David Warner" userId="S::david_dwarnerii.com#ext#@microsoft.onmicrosoft.com::acafcf14-4098-4a83-9425-e73571277a06" providerId="AD" clId="Web-{3467F89C-460C-40CD-8425-D90B80483542}" dt="2021-12-01T15:20:43.657" v="74"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3467F89C-460C-40CD-8425-D90B80483542}" dt="2021-12-01T15:17:42.709" v="26"/>
          <ac:spMkLst>
            <pc:docMk/>
            <pc:sldMk cId="154491924" sldId="2134805599"/>
            <ac:spMk id="19" creationId="{B1E172F1-2F39-434A-907B-7AC110B26A4E}"/>
          </ac:spMkLst>
        </pc:spChg>
        <pc:picChg chg="mod">
          <ac:chgData name="David Warner" userId="S::david_dwarnerii.com#ext#@microsoft.onmicrosoft.com::acafcf14-4098-4a83-9425-e73571277a06" providerId="AD" clId="Web-{3467F89C-460C-40CD-8425-D90B80483542}" dt="2021-12-01T15:22:52.837" v="81" actId="14100"/>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3467F89C-460C-40CD-8425-D90B80483542}" dt="2021-12-01T15:19:55.623" v="59" actId="1076"/>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3467F89C-460C-40CD-8425-D90B80483542}" dt="2021-12-01T15:22:31.867" v="76"/>
          <ac:picMkLst>
            <pc:docMk/>
            <pc:sldMk cId="154491924" sldId="2134805599"/>
            <ac:picMk id="2050" creationId="{4FEF73C7-6A9F-47FE-A7F8-DA46884CE383}"/>
          </ac:picMkLst>
        </pc:picChg>
      </pc:sldChg>
    </pc:docChg>
  </pc:docChgLst>
  <pc:docChgLst>
    <pc:chgData name="Mikael Svenson" userId="965d4e6a-fd22-4d0b-8bb9-2315d7bb356c" providerId="ADAL" clId="{B37A6676-9285-47B1-B369-69A1AD7A7F05}"/>
    <pc:docChg chg="custSel modSld">
      <pc:chgData name="Mikael Svenson" userId="965d4e6a-fd22-4d0b-8bb9-2315d7bb356c" providerId="ADAL" clId="{B37A6676-9285-47B1-B369-69A1AD7A7F05}" dt="2022-04-19T06:52:23.002" v="3" actId="6549"/>
      <pc:docMkLst>
        <pc:docMk/>
      </pc:docMkLst>
      <pc:sldChg chg="delSp modSp mod">
        <pc:chgData name="Mikael Svenson" userId="965d4e6a-fd22-4d0b-8bb9-2315d7bb356c" providerId="ADAL" clId="{B37A6676-9285-47B1-B369-69A1AD7A7F05}" dt="2022-04-19T06:52:23.002" v="3" actId="6549"/>
        <pc:sldMkLst>
          <pc:docMk/>
          <pc:sldMk cId="2925091645" sldId="2076136308"/>
        </pc:sldMkLst>
        <pc:spChg chg="mod">
          <ac:chgData name="Mikael Svenson" userId="965d4e6a-fd22-4d0b-8bb9-2315d7bb356c" providerId="ADAL" clId="{B37A6676-9285-47B1-B369-69A1AD7A7F05}" dt="2022-04-19T06:52:23.002" v="3" actId="6549"/>
          <ac:spMkLst>
            <pc:docMk/>
            <pc:sldMk cId="2925091645" sldId="2076136308"/>
            <ac:spMk id="3" creationId="{CBDC9C38-872E-4048-96FE-C321FEF21EC1}"/>
          </ac:spMkLst>
        </pc:spChg>
        <pc:spChg chg="del">
          <ac:chgData name="Mikael Svenson" userId="965d4e6a-fd22-4d0b-8bb9-2315d7bb356c" providerId="ADAL" clId="{B37A6676-9285-47B1-B369-69A1AD7A7F05}" dt="2022-04-19T06:52:18.002" v="0" actId="478"/>
          <ac:spMkLst>
            <pc:docMk/>
            <pc:sldMk cId="2925091645" sldId="2076136308"/>
            <ac:spMk id="5" creationId="{D4D1FEEC-2602-FAB5-CF60-C0DF13DE8BFA}"/>
          </ac:spMkLst>
        </pc:spChg>
      </pc:sldChg>
    </pc:docChg>
  </pc:docChgLst>
  <pc:docChgLst>
    <pc:chgData name="Waldemar Mastykarz" userId="S::wmastyka@microsoft.com::8c3ccc08-b2ec-4e63-9b9b-25eb044a606e" providerId="AD" clId="Web-{221EF89A-1F0B-B908-EFFC-00BEA84FAAEA}"/>
    <pc:docChg chg="modSld">
      <pc:chgData name="Waldemar Mastykarz" userId="S::wmastyka@microsoft.com::8c3ccc08-b2ec-4e63-9b9b-25eb044a606e" providerId="AD" clId="Web-{221EF89A-1F0B-B908-EFFC-00BEA84FAAEA}" dt="2021-10-07T13:32:45.061" v="4" actId="20577"/>
      <pc:docMkLst>
        <pc:docMk/>
      </pc:docMkLst>
      <pc:sldChg chg="modSp">
        <pc:chgData name="Waldemar Mastykarz" userId="S::wmastyka@microsoft.com::8c3ccc08-b2ec-4e63-9b9b-25eb044a606e" providerId="AD" clId="Web-{221EF89A-1F0B-B908-EFFC-00BEA84FAAEA}" dt="2021-10-07T13:32:45.061" v="4" actId="20577"/>
        <pc:sldMkLst>
          <pc:docMk/>
          <pc:sldMk cId="2253365439" sldId="1642"/>
        </pc:sldMkLst>
        <pc:spChg chg="mod">
          <ac:chgData name="Waldemar Mastykarz" userId="S::wmastyka@microsoft.com::8c3ccc08-b2ec-4e63-9b9b-25eb044a606e" providerId="AD" clId="Web-{221EF89A-1F0B-B908-EFFC-00BEA84FAAEA}" dt="2021-10-07T13:32:45.061" v="4"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AD49CBC3-85B9-4E70-AF98-611E96617D21}"/>
    <pc:docChg chg="modSld">
      <pc:chgData name="David Warner" userId="S::david_dwarnerii.com#ext#@microsoft.onmicrosoft.com::acafcf14-4098-4a83-9425-e73571277a06" providerId="AD" clId="Web-{AD49CBC3-85B9-4E70-AF98-611E96617D21}" dt="2021-11-03T14:30:10.948" v="6"/>
      <pc:docMkLst>
        <pc:docMk/>
      </pc:docMkLst>
      <pc:sldChg chg="delSp modSp">
        <pc:chgData name="David Warner" userId="S::david_dwarnerii.com#ext#@microsoft.onmicrosoft.com::acafcf14-4098-4a83-9425-e73571277a06" providerId="AD" clId="Web-{AD49CBC3-85B9-4E70-AF98-611E96617D21}" dt="2021-11-03T14:30:10.948" v="6"/>
        <pc:sldMkLst>
          <pc:docMk/>
          <pc:sldMk cId="1812315545" sldId="2134805597"/>
        </pc:sldMkLst>
        <pc:spChg chg="del mod">
          <ac:chgData name="David Warner" userId="S::david_dwarnerii.com#ext#@microsoft.onmicrosoft.com::acafcf14-4098-4a83-9425-e73571277a06" providerId="AD" clId="Web-{AD49CBC3-85B9-4E70-AF98-611E96617D21}" dt="2021-11-03T14:30:10.948" v="6"/>
          <ac:spMkLst>
            <pc:docMk/>
            <pc:sldMk cId="1812315545" sldId="2134805597"/>
            <ac:spMk id="2" creationId="{580A9156-04A0-4676-A97D-9F855527A2FD}"/>
          </ac:spMkLst>
        </pc:spChg>
        <pc:spChg chg="mod">
          <ac:chgData name="David Warner" userId="S::david_dwarnerii.com#ext#@microsoft.onmicrosoft.com::acafcf14-4098-4a83-9425-e73571277a06" providerId="AD" clId="Web-{AD49CBC3-85B9-4E70-AF98-611E96617D21}" dt="2021-11-03T14:30:08.089" v="4" actId="20577"/>
          <ac:spMkLst>
            <pc:docMk/>
            <pc:sldMk cId="1812315545" sldId="2134805597"/>
            <ac:spMk id="10" creationId="{16E1CB8C-122B-4C5A-8724-D74AEC2B5DEC}"/>
          </ac:spMkLst>
        </pc:spChg>
      </pc:sldChg>
    </pc:docChg>
  </pc:docChgLst>
  <pc:docChgLst>
    <pc:chgData name="Mikael Svenson" userId="965d4e6a-fd22-4d0b-8bb9-2315d7bb356c" providerId="ADAL" clId="{07502896-30EA-47F8-8E43-9F9AD1419A0D}"/>
    <pc:docChg chg="undo custSel modSld">
      <pc:chgData name="Mikael Svenson" userId="965d4e6a-fd22-4d0b-8bb9-2315d7bb356c" providerId="ADAL" clId="{07502896-30EA-47F8-8E43-9F9AD1419A0D}" dt="2021-10-20T17:16:02.989" v="80" actId="20577"/>
      <pc:docMkLst>
        <pc:docMk/>
      </pc:docMkLst>
      <pc:sldChg chg="addSp modSp mod">
        <pc:chgData name="Mikael Svenson" userId="965d4e6a-fd22-4d0b-8bb9-2315d7bb356c" providerId="ADAL" clId="{07502896-30EA-47F8-8E43-9F9AD1419A0D}" dt="2021-10-20T17:16:02.989" v="80" actId="20577"/>
        <pc:sldMkLst>
          <pc:docMk/>
          <pc:sldMk cId="2925091645" sldId="2076136308"/>
        </pc:sldMkLst>
        <pc:spChg chg="mod">
          <ac:chgData name="Mikael Svenson" userId="965d4e6a-fd22-4d0b-8bb9-2315d7bb356c" providerId="ADAL" clId="{07502896-30EA-47F8-8E43-9F9AD1419A0D}" dt="2021-10-20T17:16:02.989" v="80" actId="20577"/>
          <ac:spMkLst>
            <pc:docMk/>
            <pc:sldMk cId="2925091645" sldId="2076136308"/>
            <ac:spMk id="3" creationId="{CBDC9C38-872E-4048-96FE-C321FEF21EC1}"/>
          </ac:spMkLst>
        </pc:spChg>
        <pc:picChg chg="mod">
          <ac:chgData name="Mikael Svenson" userId="965d4e6a-fd22-4d0b-8bb9-2315d7bb356c" providerId="ADAL" clId="{07502896-30EA-47F8-8E43-9F9AD1419A0D}" dt="2021-10-20T17:15:41.466" v="63" actId="1076"/>
          <ac:picMkLst>
            <pc:docMk/>
            <pc:sldMk cId="2925091645" sldId="2076136308"/>
            <ac:picMk id="4" creationId="{F5409098-B4AE-4FFF-8F49-123DBB19AAF0}"/>
          </ac:picMkLst>
        </pc:picChg>
        <pc:picChg chg="add mod">
          <ac:chgData name="Mikael Svenson" userId="965d4e6a-fd22-4d0b-8bb9-2315d7bb356c" providerId="ADAL" clId="{07502896-30EA-47F8-8E43-9F9AD1419A0D}" dt="2021-10-20T17:15:48.945" v="65" actId="1076"/>
          <ac:picMkLst>
            <pc:docMk/>
            <pc:sldMk cId="2925091645" sldId="2076136308"/>
            <ac:picMk id="5" creationId="{7829A7C3-5037-4BD4-AEAF-10287D271E52}"/>
          </ac:picMkLst>
        </pc:picChg>
      </pc:sldChg>
    </pc:docChg>
  </pc:docChgLst>
  <pc:docChgLst>
    <pc:chgData name="David Warner" userId="S::david_dwarnerii.com#ext#@microsoft.onmicrosoft.com::acafcf14-4098-4a83-9425-e73571277a06" providerId="AD" clId="Web-{99410057-1572-4499-ADC3-70697DAF46AB}"/>
    <pc:docChg chg="modSld">
      <pc:chgData name="David Warner" userId="S::david_dwarnerii.com#ext#@microsoft.onmicrosoft.com::acafcf14-4098-4a83-9425-e73571277a06" providerId="AD" clId="Web-{99410057-1572-4499-ADC3-70697DAF46AB}" dt="2021-12-13T01:10:50.951" v="10" actId="1076"/>
      <pc:docMkLst>
        <pc:docMk/>
      </pc:docMkLst>
      <pc:sldChg chg="modSp">
        <pc:chgData name="David Warner" userId="S::david_dwarnerii.com#ext#@microsoft.onmicrosoft.com::acafcf14-4098-4a83-9425-e73571277a06" providerId="AD" clId="Web-{99410057-1572-4499-ADC3-70697DAF46AB}" dt="2021-12-13T01:10:30.591" v="5" actId="1076"/>
        <pc:sldMkLst>
          <pc:docMk/>
          <pc:sldMk cId="10702720" sldId="2079"/>
        </pc:sldMkLst>
        <pc:picChg chg="mod modCrop">
          <ac:chgData name="David Warner" userId="S::david_dwarnerii.com#ext#@microsoft.onmicrosoft.com::acafcf14-4098-4a83-9425-e73571277a06" providerId="AD" clId="Web-{99410057-1572-4499-ADC3-70697DAF46AB}" dt="2021-12-13T01:10:30.591" v="5" actId="1076"/>
          <ac:picMkLst>
            <pc:docMk/>
            <pc:sldMk cId="10702720" sldId="2079"/>
            <ac:picMk id="16" creationId="{03103D18-CA18-488C-A085-DC2A990B13FF}"/>
          </ac:picMkLst>
        </pc:picChg>
      </pc:sldChg>
      <pc:sldChg chg="addSp delSp modSp">
        <pc:chgData name="David Warner" userId="S::david_dwarnerii.com#ext#@microsoft.onmicrosoft.com::acafcf14-4098-4a83-9425-e73571277a06" providerId="AD" clId="Web-{99410057-1572-4499-ADC3-70697DAF46AB}" dt="2021-12-13T01:10:50.951" v="10" actId="1076"/>
        <pc:sldMkLst>
          <pc:docMk/>
          <pc:sldMk cId="778883926" sldId="2076136264"/>
        </pc:sldMkLst>
        <pc:picChg chg="add mod">
          <ac:chgData name="David Warner" userId="S::david_dwarnerii.com#ext#@microsoft.onmicrosoft.com::acafcf14-4098-4a83-9425-e73571277a06" providerId="AD" clId="Web-{99410057-1572-4499-ADC3-70697DAF46AB}" dt="2021-12-13T01:10:50.951" v="10" actId="1076"/>
          <ac:picMkLst>
            <pc:docMk/>
            <pc:sldMk cId="778883926" sldId="2076136264"/>
            <ac:picMk id="3" creationId="{4C948729-7B84-423D-93F7-511BE7949DD5}"/>
          </ac:picMkLst>
        </pc:picChg>
        <pc:picChg chg="del">
          <ac:chgData name="David Warner" userId="S::david_dwarnerii.com#ext#@microsoft.onmicrosoft.com::acafcf14-4098-4a83-9425-e73571277a06" providerId="AD" clId="Web-{99410057-1572-4499-ADC3-70697DAF46AB}" dt="2021-12-13T01:10:47.748" v="9"/>
          <ac:picMkLst>
            <pc:docMk/>
            <pc:sldMk cId="778883926" sldId="2076136264"/>
            <ac:picMk id="8" creationId="{172ACC13-3852-4C79-982C-31A1F9A06529}"/>
          </ac:picMkLst>
        </pc:picChg>
      </pc:sldChg>
    </pc:docChg>
  </pc:docChgLst>
  <pc:docChgLst>
    <pc:chgData name="David Warner" userId="S::davidwarner@microsoft.com::51ffa14d-fdfd-4571-a787-ad4b3bb92711" providerId="AD" clId="Web-{37CA5480-F978-4AF0-9DF6-8C54A96D85B0}"/>
    <pc:docChg chg="modSld">
      <pc:chgData name="David Warner" userId="S::davidwarner@microsoft.com::51ffa14d-fdfd-4571-a787-ad4b3bb92711" providerId="AD" clId="Web-{37CA5480-F978-4AF0-9DF6-8C54A96D85B0}" dt="2022-05-19T00:28:46.839" v="43" actId="20577"/>
      <pc:docMkLst>
        <pc:docMk/>
      </pc:docMkLst>
      <pc:sldChg chg="modSp">
        <pc:chgData name="David Warner" userId="S::davidwarner@microsoft.com::51ffa14d-fdfd-4571-a787-ad4b3bb92711" providerId="AD" clId="Web-{37CA5480-F978-4AF0-9DF6-8C54A96D85B0}" dt="2022-05-19T00:28:07.681" v="20" actId="20577"/>
        <pc:sldMkLst>
          <pc:docMk/>
          <pc:sldMk cId="10702720" sldId="2079"/>
        </pc:sldMkLst>
        <pc:spChg chg="mod">
          <ac:chgData name="David Warner" userId="S::davidwarner@microsoft.com::51ffa14d-fdfd-4571-a787-ad4b3bb92711" providerId="AD" clId="Web-{37CA5480-F978-4AF0-9DF6-8C54A96D85B0}" dt="2022-05-19T00:28:07.681" v="20" actId="20577"/>
          <ac:spMkLst>
            <pc:docMk/>
            <pc:sldMk cId="10702720" sldId="2079"/>
            <ac:spMk id="8" creationId="{00000000-0000-0000-0000-000000000000}"/>
          </ac:spMkLst>
        </pc:spChg>
      </pc:sldChg>
      <pc:sldChg chg="modSp">
        <pc:chgData name="David Warner" userId="S::davidwarner@microsoft.com::51ffa14d-fdfd-4571-a787-ad4b3bb92711" providerId="AD" clId="Web-{37CA5480-F978-4AF0-9DF6-8C54A96D85B0}" dt="2022-05-19T00:28:24.057" v="38" actId="20577"/>
        <pc:sldMkLst>
          <pc:docMk/>
          <pc:sldMk cId="778883926" sldId="2076136264"/>
        </pc:sldMkLst>
        <pc:spChg chg="mod">
          <ac:chgData name="David Warner" userId="S::davidwarner@microsoft.com::51ffa14d-fdfd-4571-a787-ad4b3bb92711" providerId="AD" clId="Web-{37CA5480-F978-4AF0-9DF6-8C54A96D85B0}" dt="2022-05-19T00:28:24.057" v="38" actId="20577"/>
          <ac:spMkLst>
            <pc:docMk/>
            <pc:sldMk cId="778883926" sldId="2076136264"/>
            <ac:spMk id="14" creationId="{953584C8-8734-42EA-AD16-6AA2B405D249}"/>
          </ac:spMkLst>
        </pc:spChg>
      </pc:sldChg>
      <pc:sldChg chg="modSp">
        <pc:chgData name="David Warner" userId="S::davidwarner@microsoft.com::51ffa14d-fdfd-4571-a787-ad4b3bb92711" providerId="AD" clId="Web-{37CA5480-F978-4AF0-9DF6-8C54A96D85B0}" dt="2022-05-19T00:28:46.839" v="43" actId="20577"/>
        <pc:sldMkLst>
          <pc:docMk/>
          <pc:sldMk cId="154491924" sldId="2134805599"/>
        </pc:sldMkLst>
        <pc:spChg chg="mod">
          <ac:chgData name="David Warner" userId="S::davidwarner@microsoft.com::51ffa14d-fdfd-4571-a787-ad4b3bb92711" providerId="AD" clId="Web-{37CA5480-F978-4AF0-9DF6-8C54A96D85B0}" dt="2022-05-19T00:28:46.839" v="43" actId="20577"/>
          <ac:spMkLst>
            <pc:docMk/>
            <pc:sldMk cId="154491924" sldId="2134805599"/>
            <ac:spMk id="3" creationId="{CBDC9C38-872E-4048-96FE-C321FEF21EC1}"/>
          </ac:spMkLst>
        </pc:spChg>
      </pc:sldChg>
    </pc:docChg>
  </pc:docChgLst>
  <pc:docChgLst>
    <pc:chgData name="David Warner" userId="S::david_dwarnerii.com#ext#@microsoft.onmicrosoft.com::acafcf14-4098-4a83-9425-e73571277a06" providerId="AD" clId="Web-{1A3B974F-AE6D-4583-BCB0-284F2F1599A6}"/>
    <pc:docChg chg="modSld">
      <pc:chgData name="David Warner" userId="S::david_dwarnerii.com#ext#@microsoft.onmicrosoft.com::acafcf14-4098-4a83-9425-e73571277a06" providerId="AD" clId="Web-{1A3B974F-AE6D-4583-BCB0-284F2F1599A6}" dt="2022-01-13T14:58:33.123" v="13" actId="1076"/>
      <pc:docMkLst>
        <pc:docMk/>
      </pc:docMkLst>
      <pc:sldChg chg="addSp delSp modSp">
        <pc:chgData name="David Warner" userId="S::david_dwarnerii.com#ext#@microsoft.onmicrosoft.com::acafcf14-4098-4a83-9425-e73571277a06" providerId="AD" clId="Web-{1A3B974F-AE6D-4583-BCB0-284F2F1599A6}" dt="2022-01-13T14:58:33.123" v="13" actId="1076"/>
        <pc:sldMkLst>
          <pc:docMk/>
          <pc:sldMk cId="915949081" sldId="2134805595"/>
        </pc:sldMkLst>
        <pc:spChg chg="add del mod">
          <ac:chgData name="David Warner" userId="S::david_dwarnerii.com#ext#@microsoft.onmicrosoft.com::acafcf14-4098-4a83-9425-e73571277a06" providerId="AD" clId="Web-{1A3B974F-AE6D-4583-BCB0-284F2F1599A6}" dt="2022-01-13T14:58:22.654" v="8"/>
          <ac:spMkLst>
            <pc:docMk/>
            <pc:sldMk cId="915949081" sldId="2134805595"/>
            <ac:spMk id="4" creationId="{7A73A300-0820-4A37-998F-4484C2C68A05}"/>
          </ac:spMkLst>
        </pc:spChg>
        <pc:picChg chg="add mod">
          <ac:chgData name="David Warner" userId="S::david_dwarnerii.com#ext#@microsoft.onmicrosoft.com::acafcf14-4098-4a83-9425-e73571277a06" providerId="AD" clId="Web-{1A3B974F-AE6D-4583-BCB0-284F2F1599A6}" dt="2022-01-13T14:58:09.404" v="4" actId="688"/>
          <ac:picMkLst>
            <pc:docMk/>
            <pc:sldMk cId="915949081" sldId="2134805595"/>
            <ac:picMk id="3" creationId="{1D9FBE6C-68A0-4EF8-9FF0-4EA479DCA700}"/>
          </ac:picMkLst>
        </pc:picChg>
        <pc:picChg chg="add mod">
          <ac:chgData name="David Warner" userId="S::david_dwarnerii.com#ext#@microsoft.onmicrosoft.com::acafcf14-4098-4a83-9425-e73571277a06" providerId="AD" clId="Web-{1A3B974F-AE6D-4583-BCB0-284F2F1599A6}" dt="2022-01-13T14:58:33.123" v="13" actId="1076"/>
          <ac:picMkLst>
            <pc:docMk/>
            <pc:sldMk cId="915949081" sldId="2134805595"/>
            <ac:picMk id="15" creationId="{A6A02EEC-03BB-43F3-972D-6756FE203459}"/>
          </ac:picMkLst>
        </pc:picChg>
        <pc:picChg chg="del">
          <ac:chgData name="David Warner" userId="S::david_dwarnerii.com#ext#@microsoft.onmicrosoft.com::acafcf14-4098-4a83-9425-e73571277a06" providerId="AD" clId="Web-{1A3B974F-AE6D-4583-BCB0-284F2F1599A6}" dt="2022-01-13T14:58:00.826" v="1"/>
          <ac:picMkLst>
            <pc:docMk/>
            <pc:sldMk cId="915949081" sldId="2134805595"/>
            <ac:picMk id="21" creationId="{B6E23D11-57F8-4B30-859A-32A8A9109DA2}"/>
          </ac:picMkLst>
        </pc:picChg>
      </pc:sldChg>
    </pc:docChg>
  </pc:docChgLst>
  <pc:docChgLst>
    <pc:chgData name="Hugo Bernier" userId="846ef6cd-3f11-462c-a4be-44fff9f1a751" providerId="ADAL" clId="{3942B134-8B40-4B05-B001-3AE607A3256C}"/>
    <pc:docChg chg="undo custSel delSld modSld modSection">
      <pc:chgData name="Hugo Bernier" userId="846ef6cd-3f11-462c-a4be-44fff9f1a751" providerId="ADAL" clId="{3942B134-8B40-4B05-B001-3AE607A3256C}" dt="2021-12-30T15:06:43.703" v="406" actId="478"/>
      <pc:docMkLst>
        <pc:docMk/>
      </pc:docMkLst>
      <pc:sldChg chg="modSp mod">
        <pc:chgData name="Hugo Bernier" userId="846ef6cd-3f11-462c-a4be-44fff9f1a751" providerId="ADAL" clId="{3942B134-8B40-4B05-B001-3AE607A3256C}" dt="2021-12-30T14:53:18.610" v="373" actId="20577"/>
        <pc:sldMkLst>
          <pc:docMk/>
          <pc:sldMk cId="10702720" sldId="2079"/>
        </pc:sldMkLst>
        <pc:spChg chg="mod">
          <ac:chgData name="Hugo Bernier" userId="846ef6cd-3f11-462c-a4be-44fff9f1a751" providerId="ADAL" clId="{3942B134-8B40-4B05-B001-3AE607A3256C}" dt="2021-12-30T14:53:18.610" v="373" actId="20577"/>
          <ac:spMkLst>
            <pc:docMk/>
            <pc:sldMk cId="10702720" sldId="2079"/>
            <ac:spMk id="8" creationId="{00000000-0000-0000-0000-000000000000}"/>
          </ac:spMkLst>
        </pc:spChg>
      </pc:sldChg>
      <pc:sldChg chg="delSp mod delAnim">
        <pc:chgData name="Hugo Bernier" userId="846ef6cd-3f11-462c-a4be-44fff9f1a751" providerId="ADAL" clId="{3942B134-8B40-4B05-B001-3AE607A3256C}" dt="2021-12-30T15:06:43.703" v="406" actId="478"/>
        <pc:sldMkLst>
          <pc:docMk/>
          <pc:sldMk cId="915949081" sldId="2134805595"/>
        </pc:sldMkLst>
        <pc:spChg chg="del">
          <ac:chgData name="Hugo Bernier" userId="846ef6cd-3f11-462c-a4be-44fff9f1a751" providerId="ADAL" clId="{3942B134-8B40-4B05-B001-3AE607A3256C}" dt="2021-12-30T15:06:43.703" v="406" actId="478"/>
          <ac:spMkLst>
            <pc:docMk/>
            <pc:sldMk cId="915949081" sldId="2134805595"/>
            <ac:spMk id="11" creationId="{E7C6FC27-516A-4E59-9608-CD238D39E4F0}"/>
          </ac:spMkLst>
        </pc:spChg>
        <pc:spChg chg="del">
          <ac:chgData name="Hugo Bernier" userId="846ef6cd-3f11-462c-a4be-44fff9f1a751" providerId="ADAL" clId="{3942B134-8B40-4B05-B001-3AE607A3256C}" dt="2021-12-30T15:06:40.684" v="405" actId="478"/>
          <ac:spMkLst>
            <pc:docMk/>
            <pc:sldMk cId="915949081" sldId="2134805595"/>
            <ac:spMk id="12" creationId="{2E2C9E5A-607A-4CAF-B8BA-DE4EFF891BA2}"/>
          </ac:spMkLst>
        </pc:spChg>
      </pc:sldChg>
      <pc:sldChg chg="addSp delSp modSp mod modShow modNotesTx">
        <pc:chgData name="Hugo Bernier" userId="846ef6cd-3f11-462c-a4be-44fff9f1a751" providerId="ADAL" clId="{3942B134-8B40-4B05-B001-3AE607A3256C}" dt="2021-12-30T15:04:39.300" v="404" actId="20577"/>
        <pc:sldMkLst>
          <pc:docMk/>
          <pc:sldMk cId="3743370006" sldId="2134805602"/>
        </pc:sldMkLst>
        <pc:spChg chg="mod ord">
          <ac:chgData name="Hugo Bernier" userId="846ef6cd-3f11-462c-a4be-44fff9f1a751" providerId="ADAL" clId="{3942B134-8B40-4B05-B001-3AE607A3256C}" dt="2021-12-30T14:20:41.350" v="372" actId="20577"/>
          <ac:spMkLst>
            <pc:docMk/>
            <pc:sldMk cId="3743370006" sldId="2134805602"/>
            <ac:spMk id="2" creationId="{4EDF62F3-12E9-44F2-ADF4-F7AEA5750C8C}"/>
          </ac:spMkLst>
        </pc:spChg>
        <pc:spChg chg="mod">
          <ac:chgData name="Hugo Bernier" userId="846ef6cd-3f11-462c-a4be-44fff9f1a751" providerId="ADAL" clId="{3942B134-8B40-4B05-B001-3AE607A3256C}" dt="2021-12-30T14:06:56.330" v="304"/>
          <ac:spMkLst>
            <pc:docMk/>
            <pc:sldMk cId="3743370006" sldId="2134805602"/>
            <ac:spMk id="3" creationId="{CBDC9C38-872E-4048-96FE-C321FEF21EC1}"/>
          </ac:spMkLst>
        </pc:spChg>
        <pc:spChg chg="del">
          <ac:chgData name="Hugo Bernier" userId="846ef6cd-3f11-462c-a4be-44fff9f1a751" providerId="ADAL" clId="{3942B134-8B40-4B05-B001-3AE607A3256C}" dt="2021-12-30T13:39:03.825" v="2" actId="478"/>
          <ac:spMkLst>
            <pc:docMk/>
            <pc:sldMk cId="3743370006" sldId="2134805602"/>
            <ac:spMk id="4" creationId="{A343A000-F1AE-40C1-84B2-38402DB16319}"/>
          </ac:spMkLst>
        </pc:spChg>
        <pc:spChg chg="add del mod">
          <ac:chgData name="Hugo Bernier" userId="846ef6cd-3f11-462c-a4be-44fff9f1a751" providerId="ADAL" clId="{3942B134-8B40-4B05-B001-3AE607A3256C}" dt="2021-12-30T14:19:17.284" v="367" actId="21"/>
          <ac:spMkLst>
            <pc:docMk/>
            <pc:sldMk cId="3743370006" sldId="2134805602"/>
            <ac:spMk id="26" creationId="{25D12D50-9985-4260-BEDD-ED6E47851FEC}"/>
          </ac:spMkLst>
        </pc:spChg>
        <pc:grpChg chg="add mod">
          <ac:chgData name="Hugo Bernier" userId="846ef6cd-3f11-462c-a4be-44fff9f1a751" providerId="ADAL" clId="{3942B134-8B40-4B05-B001-3AE607A3256C}" dt="2021-12-30T14:09:25.048" v="322" actId="14100"/>
          <ac:grpSpMkLst>
            <pc:docMk/>
            <pc:sldMk cId="3743370006" sldId="2134805602"/>
            <ac:grpSpMk id="24" creationId="{DFE97157-7870-4401-8043-FED8262A2BC4}"/>
          </ac:grpSpMkLst>
        </pc:grpChg>
        <pc:grpChg chg="add mod">
          <ac:chgData name="Hugo Bernier" userId="846ef6cd-3f11-462c-a4be-44fff9f1a751" providerId="ADAL" clId="{3942B134-8B40-4B05-B001-3AE607A3256C}" dt="2021-12-30T14:10:11.258" v="330" actId="1076"/>
          <ac:grpSpMkLst>
            <pc:docMk/>
            <pc:sldMk cId="3743370006" sldId="2134805602"/>
            <ac:grpSpMk id="25" creationId="{AFB35213-75C9-4CB5-A44D-7BC0220415CE}"/>
          </ac:grpSpMkLst>
        </pc:grpChg>
        <pc:grpChg chg="del">
          <ac:chgData name="Hugo Bernier" userId="846ef6cd-3f11-462c-a4be-44fff9f1a751" providerId="ADAL" clId="{3942B134-8B40-4B05-B001-3AE607A3256C}" dt="2021-12-30T13:40:35.944" v="3" actId="165"/>
          <ac:grpSpMkLst>
            <pc:docMk/>
            <pc:sldMk cId="3743370006" sldId="2134805602"/>
            <ac:grpSpMk id="39" creationId="{026FC2DC-64C6-40A7-815B-6BD88E793495}"/>
          </ac:grpSpMkLst>
        </pc:grpChg>
        <pc:picChg chg="add del mod">
          <ac:chgData name="Hugo Bernier" userId="846ef6cd-3f11-462c-a4be-44fff9f1a751" providerId="ADAL" clId="{3942B134-8B40-4B05-B001-3AE607A3256C}" dt="2021-12-30T13:49:04.371" v="104"/>
          <ac:picMkLst>
            <pc:docMk/>
            <pc:sldMk cId="3743370006" sldId="2134805602"/>
            <ac:picMk id="19" creationId="{2A454E50-5277-41B4-B442-BC11A30094D4}"/>
          </ac:picMkLst>
        </pc:picChg>
        <pc:picChg chg="mod topLvl">
          <ac:chgData name="Hugo Bernier" userId="846ef6cd-3f11-462c-a4be-44fff9f1a751" providerId="ADAL" clId="{3942B134-8B40-4B05-B001-3AE607A3256C}" dt="2021-12-30T14:09:03.137" v="317" actId="1076"/>
          <ac:picMkLst>
            <pc:docMk/>
            <pc:sldMk cId="3743370006" sldId="2134805602"/>
            <ac:picMk id="20" creationId="{64B9A495-90BC-45EF-B02B-7BA6508473AA}"/>
          </ac:picMkLst>
        </pc:picChg>
        <pc:picChg chg="mod topLvl">
          <ac:chgData name="Hugo Bernier" userId="846ef6cd-3f11-462c-a4be-44fff9f1a751" providerId="ADAL" clId="{3942B134-8B40-4B05-B001-3AE607A3256C}" dt="2021-12-30T14:09:06.137" v="318" actId="1076"/>
          <ac:picMkLst>
            <pc:docMk/>
            <pc:sldMk cId="3743370006" sldId="2134805602"/>
            <ac:picMk id="23" creationId="{61E22A0E-140F-4076-88E2-F53B153FBDE1}"/>
          </ac:picMkLst>
        </pc:picChg>
        <pc:picChg chg="add mod">
          <ac:chgData name="Hugo Bernier" userId="846ef6cd-3f11-462c-a4be-44fff9f1a751" providerId="ADAL" clId="{3942B134-8B40-4B05-B001-3AE607A3256C}" dt="2021-12-30T14:19:24.297" v="369" actId="1076"/>
          <ac:picMkLst>
            <pc:docMk/>
            <pc:sldMk cId="3743370006" sldId="2134805602"/>
            <ac:picMk id="31" creationId="{5391FB0E-CB8B-430F-9AC4-62D2AA602748}"/>
          </ac:picMkLst>
        </pc:picChg>
        <pc:picChg chg="mod topLvl">
          <ac:chgData name="Hugo Bernier" userId="846ef6cd-3f11-462c-a4be-44fff9f1a751" providerId="ADAL" clId="{3942B134-8B40-4B05-B001-3AE607A3256C}" dt="2021-12-30T14:09:43.861" v="326" actId="1076"/>
          <ac:picMkLst>
            <pc:docMk/>
            <pc:sldMk cId="3743370006" sldId="2134805602"/>
            <ac:picMk id="32" creationId="{EAAFE7B7-A914-4C59-A542-9148DCFA52AB}"/>
          </ac:picMkLst>
        </pc:picChg>
        <pc:picChg chg="mod">
          <ac:chgData name="Hugo Bernier" userId="846ef6cd-3f11-462c-a4be-44fff9f1a751" providerId="ADAL" clId="{3942B134-8B40-4B05-B001-3AE607A3256C}" dt="2021-12-30T14:01:56.869" v="275" actId="1076"/>
          <ac:picMkLst>
            <pc:docMk/>
            <pc:sldMk cId="3743370006" sldId="2134805602"/>
            <ac:picMk id="35" creationId="{3EA1BE2F-C398-4574-953D-B75DC66915F8}"/>
          </ac:picMkLst>
        </pc:picChg>
        <pc:picChg chg="mod topLvl">
          <ac:chgData name="Hugo Bernier" userId="846ef6cd-3f11-462c-a4be-44fff9f1a751" providerId="ADAL" clId="{3942B134-8B40-4B05-B001-3AE607A3256C}" dt="2021-12-30T14:09:40.854" v="325" actId="14100"/>
          <ac:picMkLst>
            <pc:docMk/>
            <pc:sldMk cId="3743370006" sldId="2134805602"/>
            <ac:picMk id="38" creationId="{7141578A-3E2C-446E-B687-47E245108240}"/>
          </ac:picMkLst>
        </pc:picChg>
        <pc:picChg chg="del">
          <ac:chgData name="Hugo Bernier" userId="846ef6cd-3f11-462c-a4be-44fff9f1a751" providerId="ADAL" clId="{3942B134-8B40-4B05-B001-3AE607A3256C}" dt="2021-12-30T13:48:18.546" v="102" actId="478"/>
          <ac:picMkLst>
            <pc:docMk/>
            <pc:sldMk cId="3743370006" sldId="2134805602"/>
            <ac:picMk id="50" creationId="{9B2D6D50-33E6-42C7-87E6-9E706CE4BD21}"/>
          </ac:picMkLst>
        </pc:picChg>
        <pc:picChg chg="add del">
          <ac:chgData name="Hugo Bernier" userId="846ef6cd-3f11-462c-a4be-44fff9f1a751" providerId="ADAL" clId="{3942B134-8B40-4B05-B001-3AE607A3256C}" dt="2021-12-30T14:09:11.084" v="320"/>
          <ac:picMkLst>
            <pc:docMk/>
            <pc:sldMk cId="3743370006" sldId="2134805602"/>
            <ac:picMk id="1026" creationId="{DA9CF273-BD5C-4BFD-990D-687B2339F07E}"/>
          </ac:picMkLst>
        </pc:picChg>
      </pc:sldChg>
      <pc:sldChg chg="del">
        <pc:chgData name="Hugo Bernier" userId="846ef6cd-3f11-462c-a4be-44fff9f1a751" providerId="ADAL" clId="{3942B134-8B40-4B05-B001-3AE607A3256C}" dt="2021-12-30T13:38:53.422" v="0" actId="2696"/>
        <pc:sldMkLst>
          <pc:docMk/>
          <pc:sldMk cId="1530001416" sldId="2134805603"/>
        </pc:sldMkLst>
      </pc:sldChg>
    </pc:docChg>
  </pc:docChgLst>
  <pc:docChgLst>
    <pc:chgData name="Julie Turner" userId="S::julie.turner_sympraxisconsulting.com#ext#@microsoft.onmicrosoft.com::51f00042-4c48-4111-9ee4-670ef2fc7d0e" providerId="AD" clId="Web-{DD8DB7AD-0CFB-4014-9CA5-C1180715A621}"/>
    <pc:docChg chg="modSld">
      <pc:chgData name="Julie Turner" userId="S::julie.turner_sympraxisconsulting.com#ext#@microsoft.onmicrosoft.com::51f00042-4c48-4111-9ee4-670ef2fc7d0e" providerId="AD" clId="Web-{DD8DB7AD-0CFB-4014-9CA5-C1180715A621}" dt="2021-11-15T17:46:49.092" v="110" actId="20577"/>
      <pc:docMkLst>
        <pc:docMk/>
      </pc:docMkLst>
      <pc:sldChg chg="delSp modSp">
        <pc:chgData name="Julie Turner" userId="S::julie.turner_sympraxisconsulting.com#ext#@microsoft.onmicrosoft.com::51f00042-4c48-4111-9ee4-670ef2fc7d0e" providerId="AD" clId="Web-{DD8DB7AD-0CFB-4014-9CA5-C1180715A621}" dt="2021-11-15T17:46:49.092" v="110" actId="20577"/>
        <pc:sldMkLst>
          <pc:docMk/>
          <pc:sldMk cId="2877399898" sldId="1623"/>
        </pc:sldMkLst>
        <pc:spChg chg="mod">
          <ac:chgData name="Julie Turner" userId="S::julie.turner_sympraxisconsulting.com#ext#@microsoft.onmicrosoft.com::51f00042-4c48-4111-9ee4-670ef2fc7d0e" providerId="AD" clId="Web-{DD8DB7AD-0CFB-4014-9CA5-C1180715A621}" dt="2021-11-15T17:46:49.092" v="110"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DD8DB7AD-0CFB-4014-9CA5-C1180715A621}" dt="2021-11-15T17:44:16.150" v="1"/>
          <ac:spMkLst>
            <pc:docMk/>
            <pc:sldMk cId="2877399898" sldId="1623"/>
            <ac:spMk id="138" creationId="{8B1787A9-C31E-4DDB-9FA1-87E79C9DEC9B}"/>
          </ac:spMkLst>
        </pc:spChg>
      </pc:sldChg>
    </pc:docChg>
  </pc:docChgLst>
  <pc:docChgLst>
    <pc:chgData name="David Warner" userId="S::david_dwarnerii.com#ext#@microsoft.onmicrosoft.com::acafcf14-4098-4a83-9425-e73571277a06" providerId="AD" clId="Web-{C516541A-4186-4777-8EDC-6F3BBD57EA93}"/>
    <pc:docChg chg="modSld">
      <pc:chgData name="David Warner" userId="S::david_dwarnerii.com#ext#@microsoft.onmicrosoft.com::acafcf14-4098-4a83-9425-e73571277a06" providerId="AD" clId="Web-{C516541A-4186-4777-8EDC-6F3BBD57EA93}" dt="2022-02-08T21:24:08.451" v="40" actId="1076"/>
      <pc:docMkLst>
        <pc:docMk/>
      </pc:docMkLst>
      <pc:sldChg chg="addSp delSp modSp">
        <pc:chgData name="David Warner" userId="S::david_dwarnerii.com#ext#@microsoft.onmicrosoft.com::acafcf14-4098-4a83-9425-e73571277a06" providerId="AD" clId="Web-{C516541A-4186-4777-8EDC-6F3BBD57EA93}" dt="2022-02-08T21:24:08.451" v="40" actId="1076"/>
        <pc:sldMkLst>
          <pc:docMk/>
          <pc:sldMk cId="1812315545" sldId="2134805597"/>
        </pc:sldMkLst>
        <pc:spChg chg="del">
          <ac:chgData name="David Warner" userId="S::david_dwarnerii.com#ext#@microsoft.onmicrosoft.com::acafcf14-4098-4a83-9425-e73571277a06" providerId="AD" clId="Web-{C516541A-4186-4777-8EDC-6F3BBD57EA93}" dt="2022-02-08T21:22:13.788" v="2"/>
          <ac:spMkLst>
            <pc:docMk/>
            <pc:sldMk cId="1812315545" sldId="2134805597"/>
            <ac:spMk id="3" creationId="{6140F674-A09A-4DD0-A7C5-D35ED41AEB5D}"/>
          </ac:spMkLst>
        </pc:spChg>
        <pc:spChg chg="add mod">
          <ac:chgData name="David Warner" userId="S::david_dwarnerii.com#ext#@microsoft.onmicrosoft.com::acafcf14-4098-4a83-9425-e73571277a06" providerId="AD" clId="Web-{C516541A-4186-4777-8EDC-6F3BBD57EA93}" dt="2022-02-08T21:24:08.451" v="40" actId="1076"/>
          <ac:spMkLst>
            <pc:docMk/>
            <pc:sldMk cId="1812315545" sldId="2134805597"/>
            <ac:spMk id="9" creationId="{28178E85-82A8-415C-89FC-B375816B0E4F}"/>
          </ac:spMkLst>
        </pc:spChg>
        <pc:spChg chg="mod">
          <ac:chgData name="David Warner" userId="S::david_dwarnerii.com#ext#@microsoft.onmicrosoft.com::acafcf14-4098-4a83-9425-e73571277a06" providerId="AD" clId="Web-{C516541A-4186-4777-8EDC-6F3BBD57EA93}" dt="2022-02-08T21:23:42.293" v="28" actId="20577"/>
          <ac:spMkLst>
            <pc:docMk/>
            <pc:sldMk cId="1812315545" sldId="2134805597"/>
            <ac:spMk id="10" creationId="{16E1CB8C-122B-4C5A-8724-D74AEC2B5DEC}"/>
          </ac:spMkLst>
        </pc:spChg>
      </pc:sldChg>
    </pc:docChg>
  </pc:docChgLst>
  <pc:docChgLst>
    <pc:chgData name="Mikael Svenson" userId="965d4e6a-fd22-4d0b-8bb9-2315d7bb356c" providerId="ADAL" clId="{A6EB1A73-6FF5-483B-BD47-B90ADC2282B3}"/>
    <pc:docChg chg="custSel modSld">
      <pc:chgData name="Mikael Svenson" userId="965d4e6a-fd22-4d0b-8bb9-2315d7bb356c" providerId="ADAL" clId="{A6EB1A73-6FF5-483B-BD47-B90ADC2282B3}" dt="2022-02-24T07:45:47.729" v="0" actId="478"/>
      <pc:docMkLst>
        <pc:docMk/>
      </pc:docMkLst>
      <pc:sldChg chg="delSp mod">
        <pc:chgData name="Mikael Svenson" userId="965d4e6a-fd22-4d0b-8bb9-2315d7bb356c" providerId="ADAL" clId="{A6EB1A73-6FF5-483B-BD47-B90ADC2282B3}" dt="2022-02-24T07:45:47.729" v="0" actId="478"/>
        <pc:sldMkLst>
          <pc:docMk/>
          <pc:sldMk cId="2925091645" sldId="2076136308"/>
        </pc:sldMkLst>
        <pc:spChg chg="del">
          <ac:chgData name="Mikael Svenson" userId="965d4e6a-fd22-4d0b-8bb9-2315d7bb356c" providerId="ADAL" clId="{A6EB1A73-6FF5-483B-BD47-B90ADC2282B3}" dt="2022-02-24T07:45:47.729" v="0" actId="478"/>
          <ac:spMkLst>
            <pc:docMk/>
            <pc:sldMk cId="2925091645" sldId="2076136308"/>
            <ac:spMk id="20" creationId="{D964402D-53AF-4E13-B7F9-CA79F086263D}"/>
          </ac:spMkLst>
        </pc:spChg>
      </pc:sldChg>
    </pc:docChg>
  </pc:docChgLst>
  <pc:docChgLst>
    <pc:chgData name="Julie Turner" userId="S::julie.turner_sympraxisconsulting.com#ext#@microsoft.onmicrosoft.com::51f00042-4c48-4111-9ee4-670ef2fc7d0e" providerId="AD" clId="Web-{FCBBC04E-A2FD-4537-A565-C667FFE77077}"/>
    <pc:docChg chg="modSld">
      <pc:chgData name="Julie Turner" userId="S::julie.turner_sympraxisconsulting.com#ext#@microsoft.onmicrosoft.com::51f00042-4c48-4111-9ee4-670ef2fc7d0e" providerId="AD" clId="Web-{FCBBC04E-A2FD-4537-A565-C667FFE77077}" dt="2022-03-07T18:05:15.380" v="37" actId="20577"/>
      <pc:docMkLst>
        <pc:docMk/>
      </pc:docMkLst>
      <pc:sldChg chg="modSp">
        <pc:chgData name="Julie Turner" userId="S::julie.turner_sympraxisconsulting.com#ext#@microsoft.onmicrosoft.com::51f00042-4c48-4111-9ee4-670ef2fc7d0e" providerId="AD" clId="Web-{FCBBC04E-A2FD-4537-A565-C667FFE77077}" dt="2022-03-07T18:05:15.380" v="37" actId="20577"/>
        <pc:sldMkLst>
          <pc:docMk/>
          <pc:sldMk cId="2877399898" sldId="1623"/>
        </pc:sldMkLst>
        <pc:spChg chg="mod">
          <ac:chgData name="Julie Turner" userId="S::julie.turner_sympraxisconsulting.com#ext#@microsoft.onmicrosoft.com::51f00042-4c48-4111-9ee4-670ef2fc7d0e" providerId="AD" clId="Web-{FCBBC04E-A2FD-4537-A565-C667FFE77077}" dt="2022-03-07T18:05:15.380" v="37" actId="20577"/>
          <ac:spMkLst>
            <pc:docMk/>
            <pc:sldMk cId="2877399898" sldId="1623"/>
            <ac:spMk id="3" creationId="{CBDC9C38-872E-4048-96FE-C321FEF21EC1}"/>
          </ac:spMkLst>
        </pc:spChg>
      </pc:sldChg>
    </pc:docChg>
  </pc:docChgLst>
  <pc:docChgLst>
    <pc:chgData name="Julie Turner" userId="S::julie.turner_sympraxisconsulting.com#ext#@microsoft.onmicrosoft.com::51f00042-4c48-4111-9ee4-670ef2fc7d0e" providerId="AD" clId="Web-{31F3EAF3-AB0D-434B-8517-3C17564F1CAD}"/>
    <pc:docChg chg="modSld">
      <pc:chgData name="Julie Turner" userId="S::julie.turner_sympraxisconsulting.com#ext#@microsoft.onmicrosoft.com::51f00042-4c48-4111-9ee4-670ef2fc7d0e" providerId="AD" clId="Web-{31F3EAF3-AB0D-434B-8517-3C17564F1CAD}" dt="2022-04-05T19:11:40.146" v="233" actId="20577"/>
      <pc:docMkLst>
        <pc:docMk/>
      </pc:docMkLst>
      <pc:sldChg chg="delSp modSp">
        <pc:chgData name="Julie Turner" userId="S::julie.turner_sympraxisconsulting.com#ext#@microsoft.onmicrosoft.com::51f00042-4c48-4111-9ee4-670ef2fc7d0e" providerId="AD" clId="Web-{31F3EAF3-AB0D-434B-8517-3C17564F1CAD}" dt="2022-04-05T19:11:40.146" v="233" actId="20577"/>
        <pc:sldMkLst>
          <pc:docMk/>
          <pc:sldMk cId="2877399898" sldId="1623"/>
        </pc:sldMkLst>
        <pc:spChg chg="mod">
          <ac:chgData name="Julie Turner" userId="S::julie.turner_sympraxisconsulting.com#ext#@microsoft.onmicrosoft.com::51f00042-4c48-4111-9ee4-670ef2fc7d0e" providerId="AD" clId="Web-{31F3EAF3-AB0D-434B-8517-3C17564F1CAD}" dt="2022-04-05T19:11:40.146" v="233"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31F3EAF3-AB0D-434B-8517-3C17564F1CAD}" dt="2022-04-05T19:07:35.279" v="1"/>
          <ac:spMkLst>
            <pc:docMk/>
            <pc:sldMk cId="2877399898" sldId="1623"/>
            <ac:spMk id="138" creationId="{B21C06E6-21AA-22E9-BD3E-6BDF4EDC07A1}"/>
          </ac:spMkLst>
        </pc:spChg>
      </pc:sldChg>
    </pc:docChg>
  </pc:docChgLst>
  <pc:docChgLst>
    <pc:chgData name="David Warner" userId="S::david_dwarnerii.com#ext#@microsoft.onmicrosoft.com::acafcf14-4098-4a83-9425-e73571277a06" providerId="AD" clId="Web-{03E8FEBB-22BE-4711-8B46-BC70252287D4}"/>
    <pc:docChg chg="modSld">
      <pc:chgData name="David Warner" userId="S::david_dwarnerii.com#ext#@microsoft.onmicrosoft.com::acafcf14-4098-4a83-9425-e73571277a06" providerId="AD" clId="Web-{03E8FEBB-22BE-4711-8B46-BC70252287D4}" dt="2021-10-27T23:14:12.556" v="11"/>
      <pc:docMkLst>
        <pc:docMk/>
      </pc:docMkLst>
      <pc:sldChg chg="modSp">
        <pc:chgData name="David Warner" userId="S::david_dwarnerii.com#ext#@microsoft.onmicrosoft.com::acafcf14-4098-4a83-9425-e73571277a06" providerId="AD" clId="Web-{03E8FEBB-22BE-4711-8B46-BC70252287D4}" dt="2021-10-27T23:14:12.556" v="11"/>
        <pc:sldMkLst>
          <pc:docMk/>
          <pc:sldMk cId="10702720" sldId="2079"/>
        </pc:sldMkLst>
        <pc:spChg chg="mod">
          <ac:chgData name="David Warner" userId="S::david_dwarnerii.com#ext#@microsoft.onmicrosoft.com::acafcf14-4098-4a83-9425-e73571277a06" providerId="AD" clId="Web-{03E8FEBB-22BE-4711-8B46-BC70252287D4}" dt="2021-10-27T23:14:03.571" v="10" actId="20577"/>
          <ac:spMkLst>
            <pc:docMk/>
            <pc:sldMk cId="10702720" sldId="2079"/>
            <ac:spMk id="8" creationId="{00000000-0000-0000-0000-000000000000}"/>
          </ac:spMkLst>
        </pc:spChg>
        <pc:picChg chg="mod">
          <ac:chgData name="David Warner" userId="S::david_dwarnerii.com#ext#@microsoft.onmicrosoft.com::acafcf14-4098-4a83-9425-e73571277a06" providerId="AD" clId="Web-{03E8FEBB-22BE-4711-8B46-BC70252287D4}" dt="2021-10-27T23:14:12.556" v="11"/>
          <ac:picMkLst>
            <pc:docMk/>
            <pc:sldMk cId="10702720" sldId="2079"/>
            <ac:picMk id="10" creationId="{950B7BCA-FEB3-49BF-824B-BCF932B29A53}"/>
          </ac:picMkLst>
        </pc:picChg>
      </pc:sldChg>
      <pc:sldChg chg="modSp">
        <pc:chgData name="David Warner" userId="S::david_dwarnerii.com#ext#@microsoft.onmicrosoft.com::acafcf14-4098-4a83-9425-e73571277a06" providerId="AD" clId="Web-{03E8FEBB-22BE-4711-8B46-BC70252287D4}" dt="2021-10-27T23:13:57.915" v="8"/>
        <pc:sldMkLst>
          <pc:docMk/>
          <pc:sldMk cId="778883926" sldId="2076136264"/>
        </pc:sldMkLst>
        <pc:spChg chg="mod">
          <ac:chgData name="David Warner" userId="S::david_dwarnerii.com#ext#@microsoft.onmicrosoft.com::acafcf14-4098-4a83-9425-e73571277a06" providerId="AD" clId="Web-{03E8FEBB-22BE-4711-8B46-BC70252287D4}" dt="2021-10-27T23:13:34.195" v="7"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03E8FEBB-22BE-4711-8B46-BC70252287D4}" dt="2021-10-27T23:13:57.915" v="8"/>
          <ac:picMkLst>
            <pc:docMk/>
            <pc:sldMk cId="778883926" sldId="2076136264"/>
            <ac:picMk id="8" creationId="{172ACC13-3852-4C79-982C-31A1F9A06529}"/>
          </ac:picMkLst>
        </pc:picChg>
      </pc:sldChg>
    </pc:docChg>
  </pc:docChgLst>
  <pc:docChgLst>
    <pc:chgData name="Julie Turner" userId="S::julie.turner_sympraxisconsulting.com#ext#@microsoft.onmicrosoft.com::51f00042-4c48-4111-9ee4-670ef2fc7d0e" providerId="AD" clId="Web-{B9FA6F25-F8C3-4B3B-AF9C-C20BE0D03DCB}"/>
    <pc:docChg chg="modSld">
      <pc:chgData name="Julie Turner" userId="S::julie.turner_sympraxisconsulting.com#ext#@microsoft.onmicrosoft.com::51f00042-4c48-4111-9ee4-670ef2fc7d0e" providerId="AD" clId="Web-{B9FA6F25-F8C3-4B3B-AF9C-C20BE0D03DCB}" dt="2021-12-27T14:13:57.978" v="3" actId="20577"/>
      <pc:docMkLst>
        <pc:docMk/>
      </pc:docMkLst>
      <pc:sldChg chg="delSp modSp">
        <pc:chgData name="Julie Turner" userId="S::julie.turner_sympraxisconsulting.com#ext#@microsoft.onmicrosoft.com::51f00042-4c48-4111-9ee4-670ef2fc7d0e" providerId="AD" clId="Web-{B9FA6F25-F8C3-4B3B-AF9C-C20BE0D03DCB}" dt="2021-12-27T14:13:57.978" v="3" actId="20577"/>
        <pc:sldMkLst>
          <pc:docMk/>
          <pc:sldMk cId="2877399898" sldId="1623"/>
        </pc:sldMkLst>
        <pc:spChg chg="mod">
          <ac:chgData name="Julie Turner" userId="S::julie.turner_sympraxisconsulting.com#ext#@microsoft.onmicrosoft.com::51f00042-4c48-4111-9ee4-670ef2fc7d0e" providerId="AD" clId="Web-{B9FA6F25-F8C3-4B3B-AF9C-C20BE0D03DCB}" dt="2021-12-27T14:13:57.978"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B9FA6F25-F8C3-4B3B-AF9C-C20BE0D03DCB}" dt="2021-12-27T14:12:39.241" v="0"/>
          <ac:spMkLst>
            <pc:docMk/>
            <pc:sldMk cId="2877399898" sldId="1623"/>
            <ac:spMk id="138" creationId="{8FCDE7CD-25A7-4CC4-A038-CE016FA72646}"/>
          </ac:spMkLst>
        </pc:spChg>
      </pc:sldChg>
    </pc:docChg>
  </pc:docChgLst>
  <pc:docChgLst>
    <pc:chgData name="David Warner" userId="S::david_dwarnerii.com#ext#@microsoft.onmicrosoft.com::acafcf14-4098-4a83-9425-e73571277a06" providerId="AD" clId="Web-{6C53E5F8-8DA5-46AC-8141-B53D1D8E8755}"/>
    <pc:docChg chg="modSld">
      <pc:chgData name="David Warner" userId="S::david_dwarnerii.com#ext#@microsoft.onmicrosoft.com::acafcf14-4098-4a83-9425-e73571277a06" providerId="AD" clId="Web-{6C53E5F8-8DA5-46AC-8141-B53D1D8E8755}" dt="2022-01-29T21:18:34.749" v="148" actId="14100"/>
      <pc:docMkLst>
        <pc:docMk/>
      </pc:docMkLst>
      <pc:sldChg chg="modSp">
        <pc:chgData name="David Warner" userId="S::david_dwarnerii.com#ext#@microsoft.onmicrosoft.com::acafcf14-4098-4a83-9425-e73571277a06" providerId="AD" clId="Web-{6C53E5F8-8DA5-46AC-8141-B53D1D8E8755}" dt="2022-01-29T21:18:34.749" v="148" actId="14100"/>
        <pc:sldMkLst>
          <pc:docMk/>
          <pc:sldMk cId="10702720" sldId="2079"/>
        </pc:sldMkLst>
        <pc:spChg chg="mod">
          <ac:chgData name="David Warner" userId="S::david_dwarnerii.com#ext#@microsoft.onmicrosoft.com::acafcf14-4098-4a83-9425-e73571277a06" providerId="AD" clId="Web-{6C53E5F8-8DA5-46AC-8141-B53D1D8E8755}" dt="2022-01-29T21:18:34.749" v="148" actId="14100"/>
          <ac:spMkLst>
            <pc:docMk/>
            <pc:sldMk cId="10702720" sldId="2079"/>
            <ac:spMk id="8" creationId="{00000000-0000-0000-0000-000000000000}"/>
          </ac:spMkLst>
        </pc:spChg>
        <pc:picChg chg="mod">
          <ac:chgData name="David Warner" userId="S::david_dwarnerii.com#ext#@microsoft.onmicrosoft.com::acafcf14-4098-4a83-9425-e73571277a06" providerId="AD" clId="Web-{6C53E5F8-8DA5-46AC-8141-B53D1D8E8755}" dt="2022-01-29T21:15:09.818" v="74" actId="1076"/>
          <ac:picMkLst>
            <pc:docMk/>
            <pc:sldMk cId="10702720" sldId="2079"/>
            <ac:picMk id="10" creationId="{5409D8D9-ED25-4FFB-A122-186294A960A1}"/>
          </ac:picMkLst>
        </pc:picChg>
        <pc:picChg chg="mod">
          <ac:chgData name="David Warner" userId="S::david_dwarnerii.com#ext#@microsoft.onmicrosoft.com::acafcf14-4098-4a83-9425-e73571277a06" providerId="AD" clId="Web-{6C53E5F8-8DA5-46AC-8141-B53D1D8E8755}" dt="2022-01-29T21:15:05.818" v="73" actId="1076"/>
          <ac:picMkLst>
            <pc:docMk/>
            <pc:sldMk cId="10702720" sldId="2079"/>
            <ac:picMk id="11" creationId="{1969CEB2-97BE-4D53-B93F-16FBDB07A39C}"/>
          </ac:picMkLst>
        </pc:picChg>
        <pc:picChg chg="mod modCrop">
          <ac:chgData name="David Warner" userId="S::david_dwarnerii.com#ext#@microsoft.onmicrosoft.com::acafcf14-4098-4a83-9425-e73571277a06" providerId="AD" clId="Web-{6C53E5F8-8DA5-46AC-8141-B53D1D8E8755}" dt="2022-01-29T21:15:09.833" v="75" actId="1076"/>
          <ac:picMkLst>
            <pc:docMk/>
            <pc:sldMk cId="10702720" sldId="2079"/>
            <ac:picMk id="16" creationId="{03103D18-CA18-488C-A085-DC2A990B13FF}"/>
          </ac:picMkLst>
        </pc:picChg>
      </pc:sldChg>
      <pc:sldChg chg="modSp">
        <pc:chgData name="David Warner" userId="S::david_dwarnerii.com#ext#@microsoft.onmicrosoft.com::acafcf14-4098-4a83-9425-e73571277a06" providerId="AD" clId="Web-{6C53E5F8-8DA5-46AC-8141-B53D1D8E8755}" dt="2022-01-29T21:17:51.388" v="138" actId="1076"/>
        <pc:sldMkLst>
          <pc:docMk/>
          <pc:sldMk cId="778883926" sldId="2076136264"/>
        </pc:sldMkLst>
        <pc:spChg chg="mod">
          <ac:chgData name="David Warner" userId="S::david_dwarnerii.com#ext#@microsoft.onmicrosoft.com::acafcf14-4098-4a83-9425-e73571277a06" providerId="AD" clId="Web-{6C53E5F8-8DA5-46AC-8141-B53D1D8E8755}" dt="2022-01-29T21:17:34.184" v="13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6C53E5F8-8DA5-46AC-8141-B53D1D8E8755}" dt="2022-01-29T21:17:51.38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6C53E5F8-8DA5-46AC-8141-B53D1D8E8755}" dt="2022-01-29T21:17:47.169" v="136" actId="1076"/>
          <ac:picMkLst>
            <pc:docMk/>
            <pc:sldMk cId="778883926" sldId="2076136264"/>
            <ac:picMk id="8" creationId="{5CE79840-1779-4FD7-A591-EC889F37EF9E}"/>
          </ac:picMkLst>
        </pc:picChg>
        <pc:picChg chg="mod modCrop">
          <ac:chgData name="David Warner" userId="S::david_dwarnerii.com#ext#@microsoft.onmicrosoft.com::acafcf14-4098-4a83-9425-e73571277a06" providerId="AD" clId="Web-{6C53E5F8-8DA5-46AC-8141-B53D1D8E8755}" dt="2022-01-29T21:17:47.201"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6C53E5F8-8DA5-46AC-8141-B53D1D8E8755}" dt="2022-01-29T21:17:42.950" v="135" actId="107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DE9559EF-FA53-42C2-9DC0-CB188BF86779}"/>
    <pc:docChg chg="modSld">
      <pc:chgData name="David Warner" userId="S::david_dwarnerii.com#ext#@microsoft.onmicrosoft.com::acafcf14-4098-4a83-9425-e73571277a06" providerId="AD" clId="Web-{DE9559EF-FA53-42C2-9DC0-CB188BF86779}" dt="2022-03-17T17:48:27.146" v="53" actId="20577"/>
      <pc:docMkLst>
        <pc:docMk/>
      </pc:docMkLst>
      <pc:sldChg chg="modSp">
        <pc:chgData name="David Warner" userId="S::david_dwarnerii.com#ext#@microsoft.onmicrosoft.com::acafcf14-4098-4a83-9425-e73571277a06" providerId="AD" clId="Web-{DE9559EF-FA53-42C2-9DC0-CB188BF86779}" dt="2022-03-17T17:48:14.317" v="25" actId="20577"/>
        <pc:sldMkLst>
          <pc:docMk/>
          <pc:sldMk cId="10702720" sldId="2079"/>
        </pc:sldMkLst>
        <pc:spChg chg="mod">
          <ac:chgData name="David Warner" userId="S::david_dwarnerii.com#ext#@microsoft.onmicrosoft.com::acafcf14-4098-4a83-9425-e73571277a06" providerId="AD" clId="Web-{DE9559EF-FA53-42C2-9DC0-CB188BF86779}" dt="2022-03-17T17:48:14.317" v="2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E9559EF-FA53-42C2-9DC0-CB188BF86779}" dt="2022-03-17T17:46:30.529" v="18"/>
          <ac:picMkLst>
            <pc:docMk/>
            <pc:sldMk cId="10702720" sldId="2079"/>
            <ac:picMk id="11" creationId="{1969CEB2-97BE-4D53-B93F-16FBDB07A39C}"/>
          </ac:picMkLst>
        </pc:picChg>
        <pc:picChg chg="mod">
          <ac:chgData name="David Warner" userId="S::david_dwarnerii.com#ext#@microsoft.onmicrosoft.com::acafcf14-4098-4a83-9425-e73571277a06" providerId="AD" clId="Web-{DE9559EF-FA53-42C2-9DC0-CB188BF86779}" dt="2022-03-17T17:48:02.801" v="21"/>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DE9559EF-FA53-42C2-9DC0-CB188BF86779}" dt="2022-03-17T17:48:27.146" v="53" actId="20577"/>
        <pc:sldMkLst>
          <pc:docMk/>
          <pc:sldMk cId="778883926" sldId="2076136264"/>
        </pc:sldMkLst>
        <pc:spChg chg="mod">
          <ac:chgData name="David Warner" userId="S::david_dwarnerii.com#ext#@microsoft.onmicrosoft.com::acafcf14-4098-4a83-9425-e73571277a06" providerId="AD" clId="Web-{DE9559EF-FA53-42C2-9DC0-CB188BF86779}" dt="2022-03-17T17:48:27.146" v="5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E9559EF-FA53-42C2-9DC0-CB188BF86779}" dt="2022-03-17T17:47:55.519" v="20"/>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DE9559EF-FA53-42C2-9DC0-CB188BF86779}" dt="2022-03-17T17:46:43.561" v="19"/>
          <ac:picMkLst>
            <pc:docMk/>
            <pc:sldMk cId="778883926" sldId="2076136264"/>
            <ac:picMk id="11" creationId="{47158F51-FAAD-4DE3-B803-9B850CB0571E}"/>
          </ac:picMkLst>
        </pc:picChg>
      </pc:sldChg>
    </pc:docChg>
  </pc:docChgLst>
  <pc:docChgLst>
    <pc:chgData name="Hugo Bernier" userId="846ef6cd-3f11-462c-a4be-44fff9f1a751" providerId="ADAL" clId="{264EB2AF-024E-4B9F-A1AB-6E9BDB35F90C}"/>
    <pc:docChg chg="undo custSel addSld delSld modSld modSection">
      <pc:chgData name="Hugo Bernier" userId="846ef6cd-3f11-462c-a4be-44fff9f1a751" providerId="ADAL" clId="{264EB2AF-024E-4B9F-A1AB-6E9BDB35F90C}" dt="2021-09-23T07:27:23.452" v="513"/>
      <pc:docMkLst>
        <pc:docMk/>
      </pc:docMkLst>
      <pc:sldChg chg="addSp">
        <pc:chgData name="Hugo Bernier" userId="846ef6cd-3f11-462c-a4be-44fff9f1a751" providerId="ADAL" clId="{264EB2AF-024E-4B9F-A1AB-6E9BDB35F90C}" dt="2021-09-23T06:15:11.327" v="221"/>
        <pc:sldMkLst>
          <pc:docMk/>
          <pc:sldMk cId="2450455077" sldId="2076137579"/>
        </pc:sldMkLst>
        <pc:picChg chg="add">
          <ac:chgData name="Hugo Bernier" userId="846ef6cd-3f11-462c-a4be-44fff9f1a751" providerId="ADAL" clId="{264EB2AF-024E-4B9F-A1AB-6E9BDB35F90C}" dt="2021-09-23T06:15:11.327" v="221"/>
          <ac:picMkLst>
            <pc:docMk/>
            <pc:sldMk cId="2450455077" sldId="2076137579"/>
            <ac:picMk id="1026" creationId="{ABA76202-D97A-401C-9219-7A6D42BB0130}"/>
          </ac:picMkLst>
        </pc:picChg>
      </pc:sldChg>
      <pc:sldChg chg="addSp">
        <pc:chgData name="Hugo Bernier" userId="846ef6cd-3f11-462c-a4be-44fff9f1a751" providerId="ADAL" clId="{264EB2AF-024E-4B9F-A1AB-6E9BDB35F90C}" dt="2021-09-23T06:23:34.794" v="386"/>
        <pc:sldMkLst>
          <pc:docMk/>
          <pc:sldMk cId="2464244867" sldId="2076137579"/>
        </pc:sldMkLst>
        <pc:picChg chg="add">
          <ac:chgData name="Hugo Bernier" userId="846ef6cd-3f11-462c-a4be-44fff9f1a751" providerId="ADAL" clId="{264EB2AF-024E-4B9F-A1AB-6E9BDB35F90C}" dt="2021-09-23T06:23:34.794" v="386"/>
          <ac:picMkLst>
            <pc:docMk/>
            <pc:sldMk cId="2464244867" sldId="2076137579"/>
            <ac:picMk id="2050" creationId="{4FEF73C7-6A9F-47FE-A7F8-DA46884CE383}"/>
          </ac:picMkLst>
        </pc:picChg>
      </pc:sldChg>
      <pc:sldChg chg="addSp delSp modSp add del mod modNotesTx">
        <pc:chgData name="Hugo Bernier" userId="846ef6cd-3f11-462c-a4be-44fff9f1a751" providerId="ADAL" clId="{264EB2AF-024E-4B9F-A1AB-6E9BDB35F90C}" dt="2021-09-23T07:27:23.452" v="513"/>
        <pc:sldMkLst>
          <pc:docMk/>
          <pc:sldMk cId="2636939237" sldId="2076137579"/>
        </pc:sldMkLst>
        <pc:spChg chg="ord">
          <ac:chgData name="Hugo Bernier" userId="846ef6cd-3f11-462c-a4be-44fff9f1a751" providerId="ADAL" clId="{264EB2AF-024E-4B9F-A1AB-6E9BDB35F90C}" dt="2021-09-23T07:23:01.067" v="480" actId="166"/>
          <ac:spMkLst>
            <pc:docMk/>
            <pc:sldMk cId="2636939237" sldId="2076137579"/>
            <ac:spMk id="2" creationId="{4EDF62F3-12E9-44F2-ADF4-F7AEA5750C8C}"/>
          </ac:spMkLst>
        </pc:spChg>
        <pc:spChg chg="mod modVis">
          <ac:chgData name="Hugo Bernier" userId="846ef6cd-3f11-462c-a4be-44fff9f1a751" providerId="ADAL" clId="{264EB2AF-024E-4B9F-A1AB-6E9BDB35F90C}" dt="2021-09-23T07:23:37.141" v="505" actId="6549"/>
          <ac:spMkLst>
            <pc:docMk/>
            <pc:sldMk cId="2636939237" sldId="2076137579"/>
            <ac:spMk id="3" creationId="{CBDC9C38-872E-4048-96FE-C321FEF21EC1}"/>
          </ac:spMkLst>
        </pc:spChg>
        <pc:spChg chg="del">
          <ac:chgData name="Hugo Bernier" userId="846ef6cd-3f11-462c-a4be-44fff9f1a751" providerId="ADAL" clId="{264EB2AF-024E-4B9F-A1AB-6E9BDB35F90C}" dt="2021-09-23T04:58:57.019" v="0" actId="478"/>
          <ac:spMkLst>
            <pc:docMk/>
            <pc:sldMk cId="2636939237" sldId="2076137579"/>
            <ac:spMk id="4" creationId="{B52C3B81-7179-4776-AB69-3F2FF42C524A}"/>
          </ac:spMkLst>
        </pc:spChg>
        <pc:spChg chg="mod modVis">
          <ac:chgData name="Hugo Bernier" userId="846ef6cd-3f11-462c-a4be-44fff9f1a751" providerId="ADAL" clId="{264EB2AF-024E-4B9F-A1AB-6E9BDB35F90C}" dt="2021-09-23T06:51:20.562" v="421" actId="14429"/>
          <ac:spMkLst>
            <pc:docMk/>
            <pc:sldMk cId="2636939237" sldId="2076137579"/>
            <ac:spMk id="5" creationId="{D99E2DB0-70F3-400F-878F-33AE8632B7BC}"/>
          </ac:spMkLst>
        </pc:spChg>
        <pc:spChg chg="add mod ord">
          <ac:chgData name="Hugo Bernier" userId="846ef6cd-3f11-462c-a4be-44fff9f1a751" providerId="ADAL" clId="{264EB2AF-024E-4B9F-A1AB-6E9BDB35F90C}" dt="2021-09-23T07:23:24.612" v="503" actId="171"/>
          <ac:spMkLst>
            <pc:docMk/>
            <pc:sldMk cId="2636939237" sldId="2076137579"/>
            <ac:spMk id="21" creationId="{A806786B-11B2-4F52-8281-A01E01253691}"/>
          </ac:spMkLst>
        </pc:spChg>
        <pc:grpChg chg="add del mod">
          <ac:chgData name="Hugo Bernier" userId="846ef6cd-3f11-462c-a4be-44fff9f1a751" providerId="ADAL" clId="{264EB2AF-024E-4B9F-A1AB-6E9BDB35F90C}" dt="2021-09-23T06:24:50.213" v="409" actId="165"/>
          <ac:grpSpMkLst>
            <pc:docMk/>
            <pc:sldMk cId="2636939237" sldId="2076137579"/>
            <ac:grpSpMk id="4" creationId="{C3943DA0-AE0C-42D3-B22E-DB34AB034967}"/>
          </ac:grpSpMkLst>
        </pc:grpChg>
        <pc:grpChg chg="add mod">
          <ac:chgData name="Hugo Bernier" userId="846ef6cd-3f11-462c-a4be-44fff9f1a751" providerId="ADAL" clId="{264EB2AF-024E-4B9F-A1AB-6E9BDB35F90C}" dt="2021-09-23T07:22:49.373" v="479" actId="1076"/>
          <ac:grpSpMkLst>
            <pc:docMk/>
            <pc:sldMk cId="2636939237" sldId="2076137579"/>
            <ac:grpSpMk id="4" creationId="{F350EF97-1A18-41DF-9520-28D73C82218E}"/>
          </ac:grpSpMkLst>
        </pc:grpChg>
        <pc:grpChg chg="add del mod">
          <ac:chgData name="Hugo Bernier" userId="846ef6cd-3f11-462c-a4be-44fff9f1a751" providerId="ADAL" clId="{264EB2AF-024E-4B9F-A1AB-6E9BDB35F90C}" dt="2021-09-23T06:53:13.376" v="466" actId="165"/>
          <ac:grpSpMkLst>
            <pc:docMk/>
            <pc:sldMk cId="2636939237" sldId="2076137579"/>
            <ac:grpSpMk id="21" creationId="{AACEC8B2-90D5-46E2-97AD-CBECE268736C}"/>
          </ac:grpSpMkLst>
        </pc:grpChg>
        <pc:grpChg chg="del">
          <ac:chgData name="Hugo Bernier" userId="846ef6cd-3f11-462c-a4be-44fff9f1a751" providerId="ADAL" clId="{264EB2AF-024E-4B9F-A1AB-6E9BDB35F90C}" dt="2021-09-23T04:58:59.358" v="1" actId="478"/>
          <ac:grpSpMkLst>
            <pc:docMk/>
            <pc:sldMk cId="2636939237" sldId="2076137579"/>
            <ac:grpSpMk id="64" creationId="{F8F2F2EB-59D3-4B9C-AE60-6B8AA8555931}"/>
          </ac:grpSpMkLst>
        </pc:grpChg>
        <pc:picChg chg="add mod topLvl">
          <ac:chgData name="Hugo Bernier" userId="846ef6cd-3f11-462c-a4be-44fff9f1a751" providerId="ADAL" clId="{264EB2AF-024E-4B9F-A1AB-6E9BDB35F90C}" dt="2021-09-23T06:53:13.376" v="466" actId="165"/>
          <ac:picMkLst>
            <pc:docMk/>
            <pc:sldMk cId="2636939237" sldId="2076137579"/>
            <ac:picMk id="19" creationId="{EA8F9C8E-8CFC-448B-A6AA-38C1495B92EF}"/>
          </ac:picMkLst>
        </pc:picChg>
        <pc:picChg chg="add del mod">
          <ac:chgData name="Hugo Bernier" userId="846ef6cd-3f11-462c-a4be-44fff9f1a751" providerId="ADAL" clId="{264EB2AF-024E-4B9F-A1AB-6E9BDB35F90C}" dt="2021-09-23T05:01:05.194" v="14" actId="478"/>
          <ac:picMkLst>
            <pc:docMk/>
            <pc:sldMk cId="2636939237" sldId="2076137579"/>
            <ac:picMk id="21" creationId="{88EFA246-1C85-4A9E-A44B-F9B5FE7DB636}"/>
          </ac:picMkLst>
        </pc:picChg>
        <pc:picChg chg="add del">
          <ac:chgData name="Hugo Bernier" userId="846ef6cd-3f11-462c-a4be-44fff9f1a751" providerId="ADAL" clId="{264EB2AF-024E-4B9F-A1AB-6E9BDB35F90C}" dt="2021-09-23T05:00:41.990" v="13" actId="478"/>
          <ac:picMkLst>
            <pc:docMk/>
            <pc:sldMk cId="2636939237" sldId="2076137579"/>
            <ac:picMk id="24" creationId="{55CF0723-6716-42BC-95EF-0F6E3A0BCE9F}"/>
          </ac:picMkLst>
        </pc:picChg>
        <pc:picChg chg="add mod topLvl">
          <ac:chgData name="Hugo Bernier" userId="846ef6cd-3f11-462c-a4be-44fff9f1a751" providerId="ADAL" clId="{264EB2AF-024E-4B9F-A1AB-6E9BDB35F90C}" dt="2021-09-23T06:53:13.376" v="466" actId="165"/>
          <ac:picMkLst>
            <pc:docMk/>
            <pc:sldMk cId="2636939237" sldId="2076137579"/>
            <ac:picMk id="26" creationId="{C8A28E8B-6658-4C6D-83E6-54DD49D7CCA6}"/>
          </ac:picMkLst>
        </pc:picChg>
        <pc:picChg chg="mod">
          <ac:chgData name="Hugo Bernier" userId="846ef6cd-3f11-462c-a4be-44fff9f1a751" providerId="ADAL" clId="{264EB2AF-024E-4B9F-A1AB-6E9BDB35F90C}" dt="2021-09-23T07:23:52.397" v="508" actId="1076"/>
          <ac:picMkLst>
            <pc:docMk/>
            <pc:sldMk cId="2636939237" sldId="2076137579"/>
            <ac:picMk id="32" creationId="{1C8A8DDC-AFDC-463F-9C81-ACFC9D208E3B}"/>
          </ac:picMkLst>
        </pc:picChg>
        <pc:picChg chg="mod">
          <ac:chgData name="Hugo Bernier" userId="846ef6cd-3f11-462c-a4be-44fff9f1a751" providerId="ADAL" clId="{264EB2AF-024E-4B9F-A1AB-6E9BDB35F90C}" dt="2021-09-23T07:23:43.583" v="506" actId="1076"/>
          <ac:picMkLst>
            <pc:docMk/>
            <pc:sldMk cId="2636939237" sldId="2076137579"/>
            <ac:picMk id="33" creationId="{6B1F3093-F79F-44B1-BE20-443071F6A2F4}"/>
          </ac:picMkLst>
        </pc:picChg>
        <pc:picChg chg="mod">
          <ac:chgData name="Hugo Bernier" userId="846ef6cd-3f11-462c-a4be-44fff9f1a751" providerId="ADAL" clId="{264EB2AF-024E-4B9F-A1AB-6E9BDB35F90C}" dt="2021-09-23T07:23:58.693" v="509" actId="1076"/>
          <ac:picMkLst>
            <pc:docMk/>
            <pc:sldMk cId="2636939237" sldId="2076137579"/>
            <ac:picMk id="53" creationId="{BBBC493E-5150-458A-AC20-DF479C572EED}"/>
          </ac:picMkLst>
        </pc:picChg>
        <pc:picChg chg="mod">
          <ac:chgData name="Hugo Bernier" userId="846ef6cd-3f11-462c-a4be-44fff9f1a751" providerId="ADAL" clId="{264EB2AF-024E-4B9F-A1AB-6E9BDB35F90C}" dt="2021-09-23T07:23:47.573" v="507" actId="1076"/>
          <ac:picMkLst>
            <pc:docMk/>
            <pc:sldMk cId="2636939237" sldId="2076137579"/>
            <ac:picMk id="57" creationId="{F75BB09E-985C-4106-AF90-713DE0AD28B6}"/>
          </ac:picMkLst>
        </pc:picChg>
        <pc:picChg chg="del">
          <ac:chgData name="Hugo Bernier" userId="846ef6cd-3f11-462c-a4be-44fff9f1a751" providerId="ADAL" clId="{264EB2AF-024E-4B9F-A1AB-6E9BDB35F90C}" dt="2021-09-23T04:59:02.030" v="2" actId="478"/>
          <ac:picMkLst>
            <pc:docMk/>
            <pc:sldMk cId="2636939237" sldId="2076137579"/>
            <ac:picMk id="66" creationId="{068F5472-8D51-4135-891B-F948BF382C84}"/>
          </ac:picMkLst>
        </pc:picChg>
        <pc:picChg chg="mod topLvl">
          <ac:chgData name="Hugo Bernier" userId="846ef6cd-3f11-462c-a4be-44fff9f1a751" providerId="ADAL" clId="{264EB2AF-024E-4B9F-A1AB-6E9BDB35F90C}" dt="2021-09-23T06:53:13.376" v="466" actId="165"/>
          <ac:picMkLst>
            <pc:docMk/>
            <pc:sldMk cId="2636939237" sldId="2076137579"/>
            <ac:picMk id="1026" creationId="{ABA76202-D97A-401C-9219-7A6D42BB0130}"/>
          </ac:picMkLst>
        </pc:picChg>
        <pc:picChg chg="mod topLvl">
          <ac:chgData name="Hugo Bernier" userId="846ef6cd-3f11-462c-a4be-44fff9f1a751" providerId="ADAL" clId="{264EB2AF-024E-4B9F-A1AB-6E9BDB35F90C}" dt="2021-09-23T06:53:13.376" v="466" actId="165"/>
          <ac:picMkLst>
            <pc:docMk/>
            <pc:sldMk cId="2636939237" sldId="2076137579"/>
            <ac:picMk id="2050" creationId="{4FEF73C7-6A9F-47FE-A7F8-DA46884CE383}"/>
          </ac:picMkLst>
        </pc:picChg>
        <pc:picChg chg="mod">
          <ac:chgData name="Hugo Bernier" userId="846ef6cd-3f11-462c-a4be-44fff9f1a751" providerId="ADAL" clId="{264EB2AF-024E-4B9F-A1AB-6E9BDB35F90C}" dt="2021-09-23T07:22:33.840" v="476" actId="108"/>
          <ac:picMkLst>
            <pc:docMk/>
            <pc:sldMk cId="2636939237" sldId="2076137579"/>
            <ac:picMk id="3074" creationId="{252CAE58-EA8A-4A59-96EA-8583C8EFF56A}"/>
          </ac:picMkLst>
        </pc:picChg>
      </pc:sldChg>
      <pc:sldChg chg="addSp">
        <pc:chgData name="Hugo Bernier" userId="846ef6cd-3f11-462c-a4be-44fff9f1a751" providerId="ADAL" clId="{264EB2AF-024E-4B9F-A1AB-6E9BDB35F90C}" dt="2021-09-23T07:22:19.264" v="469"/>
        <pc:sldMkLst>
          <pc:docMk/>
          <pc:sldMk cId="3230646683" sldId="2076137579"/>
        </pc:sldMkLst>
        <pc:picChg chg="add">
          <ac:chgData name="Hugo Bernier" userId="846ef6cd-3f11-462c-a4be-44fff9f1a751" providerId="ADAL" clId="{264EB2AF-024E-4B9F-A1AB-6E9BDB35F90C}" dt="2021-09-23T07:22:19.264" v="469"/>
          <ac:picMkLst>
            <pc:docMk/>
            <pc:sldMk cId="3230646683" sldId="2076137579"/>
            <ac:picMk id="3074" creationId="{252CAE58-EA8A-4A59-96EA-8583C8EFF56A}"/>
          </ac:picMkLst>
        </pc:picChg>
      </pc:sldChg>
    </pc:docChg>
  </pc:docChgLst>
  <pc:docChgLst>
    <pc:chgData name="Patrick Rodgers" userId="d219dede-d6b3-4097-a769-454d84f039e8" providerId="ADAL" clId="{7793AEA4-D6FA-4947-937E-F56BC090A91A}"/>
    <pc:docChg chg="modSld">
      <pc:chgData name="Patrick Rodgers" userId="d219dede-d6b3-4097-a769-454d84f039e8" providerId="ADAL" clId="{7793AEA4-D6FA-4947-937E-F56BC090A91A}" dt="2022-05-05T13:53:58.614" v="79" actId="114"/>
      <pc:docMkLst>
        <pc:docMk/>
      </pc:docMkLst>
      <pc:sldChg chg="modSp mod">
        <pc:chgData name="Patrick Rodgers" userId="d219dede-d6b3-4097-a769-454d84f039e8" providerId="ADAL" clId="{7793AEA4-D6FA-4947-937E-F56BC090A91A}" dt="2022-05-05T13:53:58.614" v="79" actId="114"/>
        <pc:sldMkLst>
          <pc:docMk/>
          <pc:sldMk cId="2877399898" sldId="1623"/>
        </pc:sldMkLst>
        <pc:spChg chg="mod">
          <ac:chgData name="Patrick Rodgers" userId="d219dede-d6b3-4097-a769-454d84f039e8" providerId="ADAL" clId="{7793AEA4-D6FA-4947-937E-F56BC090A91A}" dt="2022-05-05T13:53:58.614" v="79" actId="114"/>
          <ac:spMkLst>
            <pc:docMk/>
            <pc:sldMk cId="2877399898" sldId="1623"/>
            <ac:spMk id="3" creationId="{CBDC9C38-872E-4048-96FE-C321FEF21EC1}"/>
          </ac:spMkLst>
        </pc:spChg>
      </pc:sldChg>
    </pc:docChg>
  </pc:docChgLst>
  <pc:docChgLst>
    <pc:chgData name="David Warner" userId="S::davidwarner@microsoft.com::51ffa14d-fdfd-4571-a787-ad4b3bb92711" providerId="AD" clId="Web-{E4FA39AC-8D05-4CB6-9651-DEB0F84253C2}"/>
    <pc:docChg chg="modSld">
      <pc:chgData name="David Warner" userId="S::davidwarner@microsoft.com::51ffa14d-fdfd-4571-a787-ad4b3bb92711" providerId="AD" clId="Web-{E4FA39AC-8D05-4CB6-9651-DEB0F84253C2}" dt="2022-03-23T02:52:05.643" v="53" actId="1076"/>
      <pc:docMkLst>
        <pc:docMk/>
      </pc:docMkLst>
      <pc:sldChg chg="addSp delSp modSp">
        <pc:chgData name="David Warner" userId="S::davidwarner@microsoft.com::51ffa14d-fdfd-4571-a787-ad4b3bb92711" providerId="AD" clId="Web-{E4FA39AC-8D05-4CB6-9651-DEB0F84253C2}" dt="2022-03-23T02:46:53.363" v="14"/>
        <pc:sldMkLst>
          <pc:docMk/>
          <pc:sldMk cId="1812315545" sldId="2134805597"/>
        </pc:sldMkLst>
        <pc:spChg chg="del">
          <ac:chgData name="David Warner" userId="S::davidwarner@microsoft.com::51ffa14d-fdfd-4571-a787-ad4b3bb92711" providerId="AD" clId="Web-{E4FA39AC-8D05-4CB6-9651-DEB0F84253C2}" dt="2022-03-23T02:45:44.219" v="0"/>
          <ac:spMkLst>
            <pc:docMk/>
            <pc:sldMk cId="1812315545" sldId="2134805597"/>
            <ac:spMk id="2" creationId="{EA8B178A-B1C3-41AB-B249-D85C7D36F315}"/>
          </ac:spMkLst>
        </pc:spChg>
        <pc:spChg chg="del">
          <ac:chgData name="David Warner" userId="S::davidwarner@microsoft.com::51ffa14d-fdfd-4571-a787-ad4b3bb92711" providerId="AD" clId="Web-{E4FA39AC-8D05-4CB6-9651-DEB0F84253C2}" dt="2022-03-23T02:45:46.938" v="1"/>
          <ac:spMkLst>
            <pc:docMk/>
            <pc:sldMk cId="1812315545" sldId="2134805597"/>
            <ac:spMk id="9" creationId="{28178E85-82A8-415C-89FC-B375816B0E4F}"/>
          </ac:spMkLst>
        </pc:spChg>
        <pc:spChg chg="mod">
          <ac:chgData name="David Warner" userId="S::davidwarner@microsoft.com::51ffa14d-fdfd-4571-a787-ad4b3bb92711" providerId="AD" clId="Web-{E4FA39AC-8D05-4CB6-9651-DEB0F84253C2}" dt="2022-03-23T02:46:04.470" v="8" actId="20577"/>
          <ac:spMkLst>
            <pc:docMk/>
            <pc:sldMk cId="1812315545" sldId="2134805597"/>
            <ac:spMk id="10" creationId="{16E1CB8C-122B-4C5A-8724-D74AEC2B5DEC}"/>
          </ac:spMkLst>
        </pc:spChg>
        <pc:picChg chg="del">
          <ac:chgData name="David Warner" userId="S::davidwarner@microsoft.com::51ffa14d-fdfd-4571-a787-ad4b3bb92711" providerId="AD" clId="Web-{E4FA39AC-8D05-4CB6-9651-DEB0F84253C2}" dt="2022-03-23T02:46:27.393" v="9"/>
          <ac:picMkLst>
            <pc:docMk/>
            <pc:sldMk cId="1812315545" sldId="2134805597"/>
            <ac:picMk id="3" creationId="{4CE369E8-513E-4B9A-86CE-65BB05211E50}"/>
          </ac:picMkLst>
        </pc:picChg>
        <pc:picChg chg="add mod modCrop">
          <ac:chgData name="David Warner" userId="S::davidwarner@microsoft.com::51ffa14d-fdfd-4571-a787-ad4b3bb92711" providerId="AD" clId="Web-{E4FA39AC-8D05-4CB6-9651-DEB0F84253C2}" dt="2022-03-23T02:46:53.363" v="14"/>
          <ac:picMkLst>
            <pc:docMk/>
            <pc:sldMk cId="1812315545" sldId="2134805597"/>
            <ac:picMk id="4" creationId="{76C7169F-CDE9-77DC-C449-27BC7078D78D}"/>
          </ac:picMkLst>
        </pc:picChg>
      </pc:sldChg>
      <pc:sldChg chg="addSp delSp modSp">
        <pc:chgData name="David Warner" userId="S::davidwarner@microsoft.com::51ffa14d-fdfd-4571-a787-ad4b3bb92711" providerId="AD" clId="Web-{E4FA39AC-8D05-4CB6-9651-DEB0F84253C2}" dt="2022-03-23T02:52:05.643" v="53" actId="1076"/>
        <pc:sldMkLst>
          <pc:docMk/>
          <pc:sldMk cId="154491924" sldId="2134805599"/>
        </pc:sldMkLst>
        <pc:spChg chg="mod">
          <ac:chgData name="David Warner" userId="S::davidwarner@microsoft.com::51ffa14d-fdfd-4571-a787-ad4b3bb92711" providerId="AD" clId="Web-{E4FA39AC-8D05-4CB6-9651-DEB0F84253C2}" dt="2022-03-23T02:51:11.234" v="29" actId="20577"/>
          <ac:spMkLst>
            <pc:docMk/>
            <pc:sldMk cId="154491924" sldId="2134805599"/>
            <ac:spMk id="3" creationId="{CBDC9C38-872E-4048-96FE-C321FEF21EC1}"/>
          </ac:spMkLst>
        </pc:spChg>
        <pc:spChg chg="del">
          <ac:chgData name="David Warner" userId="S::davidwarner@microsoft.com::51ffa14d-fdfd-4571-a787-ad4b3bb92711" providerId="AD" clId="Web-{E4FA39AC-8D05-4CB6-9651-DEB0F84253C2}" dt="2022-03-23T02:46:56.082" v="15"/>
          <ac:spMkLst>
            <pc:docMk/>
            <pc:sldMk cId="154491924" sldId="2134805599"/>
            <ac:spMk id="4" creationId="{B1CC3F09-2410-40A5-9DDB-956A1F7192F2}"/>
          </ac:spMkLst>
        </pc:spChg>
        <pc:picChg chg="mod">
          <ac:chgData name="David Warner" userId="S::davidwarner@microsoft.com::51ffa14d-fdfd-4571-a787-ad4b3bb92711" providerId="AD" clId="Web-{E4FA39AC-8D05-4CB6-9651-DEB0F84253C2}" dt="2022-03-23T02:52:02.143" v="52" actId="1076"/>
          <ac:picMkLst>
            <pc:docMk/>
            <pc:sldMk cId="154491924" sldId="2134805599"/>
            <ac:picMk id="23" creationId="{E2647FBA-38CB-438A-B275-04A8B8B60FC9}"/>
          </ac:picMkLst>
        </pc:picChg>
        <pc:picChg chg="mod">
          <ac:chgData name="David Warner" userId="S::davidwarner@microsoft.com::51ffa14d-fdfd-4571-a787-ad4b3bb92711" providerId="AD" clId="Web-{E4FA39AC-8D05-4CB6-9651-DEB0F84253C2}" dt="2022-03-23T02:52:05.643" v="53" actId="1076"/>
          <ac:picMkLst>
            <pc:docMk/>
            <pc:sldMk cId="154491924" sldId="2134805599"/>
            <ac:picMk id="26" creationId="{C8A28E8B-6658-4C6D-83E6-54DD49D7CCA6}"/>
          </ac:picMkLst>
        </pc:picChg>
        <pc:picChg chg="del">
          <ac:chgData name="David Warner" userId="S::davidwarner@microsoft.com::51ffa14d-fdfd-4571-a787-ad4b3bb92711" providerId="AD" clId="Web-{E4FA39AC-8D05-4CB6-9651-DEB0F84253C2}" dt="2022-03-23T02:47:14.958" v="16"/>
          <ac:picMkLst>
            <pc:docMk/>
            <pc:sldMk cId="154491924" sldId="2134805599"/>
            <ac:picMk id="47" creationId="{9DDE7EF4-FB5D-426C-BEAB-6FBD79F42FB2}"/>
          </ac:picMkLst>
        </pc:picChg>
        <pc:picChg chg="del">
          <ac:chgData name="David Warner" userId="S::davidwarner@microsoft.com::51ffa14d-fdfd-4571-a787-ad4b3bb92711" providerId="AD" clId="Web-{E4FA39AC-8D05-4CB6-9651-DEB0F84253C2}" dt="2022-03-23T02:51:24.641" v="32"/>
          <ac:picMkLst>
            <pc:docMk/>
            <pc:sldMk cId="154491924" sldId="2134805599"/>
            <ac:picMk id="48" creationId="{20AF1F81-459B-43D2-909C-E9927FD5CD33}"/>
          </ac:picMkLst>
        </pc:picChg>
        <pc:picChg chg="del">
          <ac:chgData name="David Warner" userId="S::davidwarner@microsoft.com::51ffa14d-fdfd-4571-a787-ad4b3bb92711" providerId="AD" clId="Web-{E4FA39AC-8D05-4CB6-9651-DEB0F84253C2}" dt="2022-03-23T02:51:25.422" v="33"/>
          <ac:picMkLst>
            <pc:docMk/>
            <pc:sldMk cId="154491924" sldId="2134805599"/>
            <ac:picMk id="52" creationId="{3FE0AFAF-F6DB-4884-B909-CAACA85EBA4B}"/>
          </ac:picMkLst>
        </pc:picChg>
        <pc:picChg chg="add mod">
          <ac:chgData name="David Warner" userId="S::davidwarner@microsoft.com::51ffa14d-fdfd-4571-a787-ad4b3bb92711" providerId="AD" clId="Web-{E4FA39AC-8D05-4CB6-9651-DEB0F84253C2}" dt="2022-03-23T02:51:56.643" v="48" actId="1076"/>
          <ac:picMkLst>
            <pc:docMk/>
            <pc:sldMk cId="154491924" sldId="2134805599"/>
            <ac:picMk id="53" creationId="{AF1B5964-B589-EAA5-F35D-5798EE7B67E4}"/>
          </ac:picMkLst>
        </pc:picChg>
      </pc:sldChg>
    </pc:docChg>
  </pc:docChgLst>
  <pc:docChgLst>
    <pc:chgData name="Vesa Juvonen" userId="S::vesaj@microsoft.com::c7243be1-99a3-4752-ab2a-0cf698cf8236" providerId="AD" clId="Web-{15C3592B-B214-02A1-25A8-EC26CCE3BC88}"/>
    <pc:docChg chg="modSld">
      <pc:chgData name="Vesa Juvonen" userId="S::vesaj@microsoft.com::c7243be1-99a3-4752-ab2a-0cf698cf8236" providerId="AD" clId="Web-{15C3592B-B214-02A1-25A8-EC26CCE3BC88}" dt="2021-10-06T08:38:21.978" v="3" actId="20577"/>
      <pc:docMkLst>
        <pc:docMk/>
      </pc:docMkLst>
      <pc:sldChg chg="modSp">
        <pc:chgData name="Vesa Juvonen" userId="S::vesaj@microsoft.com::c7243be1-99a3-4752-ab2a-0cf698cf8236" providerId="AD" clId="Web-{15C3592B-B214-02A1-25A8-EC26CCE3BC88}" dt="2021-10-06T08:38:21.978" v="3" actId="20577"/>
        <pc:sldMkLst>
          <pc:docMk/>
          <pc:sldMk cId="10702720" sldId="2079"/>
        </pc:sldMkLst>
        <pc:spChg chg="mod">
          <ac:chgData name="Vesa Juvonen" userId="S::vesaj@microsoft.com::c7243be1-99a3-4752-ab2a-0cf698cf8236" providerId="AD" clId="Web-{15C3592B-B214-02A1-25A8-EC26CCE3BC88}" dt="2021-10-06T08:38:21.978" v="3" actId="20577"/>
          <ac:spMkLst>
            <pc:docMk/>
            <pc:sldMk cId="10702720" sldId="2079"/>
            <ac:spMk id="8" creationId="{00000000-0000-0000-0000-000000000000}"/>
          </ac:spMkLst>
        </pc:spChg>
      </pc:sldChg>
    </pc:docChg>
  </pc:docChgLst>
  <pc:docChgLst>
    <pc:chgData name="David Warner" userId="S::david_dwarnerii.com#ext#@microsoft.onmicrosoft.com::acafcf14-4098-4a83-9425-e73571277a06" providerId="AD" clId="Web-{E20CD6C1-045A-4D8D-AF9F-F55F242B463A}"/>
    <pc:docChg chg="modSld">
      <pc:chgData name="David Warner" userId="S::david_dwarnerii.com#ext#@microsoft.onmicrosoft.com::acafcf14-4098-4a83-9425-e73571277a06" providerId="AD" clId="Web-{E20CD6C1-045A-4D8D-AF9F-F55F242B463A}" dt="2021-12-30T14:06:09.609" v="11" actId="20577"/>
      <pc:docMkLst>
        <pc:docMk/>
      </pc:docMkLst>
      <pc:sldChg chg="delSp">
        <pc:chgData name="David Warner" userId="S::david_dwarnerii.com#ext#@microsoft.onmicrosoft.com::acafcf14-4098-4a83-9425-e73571277a06" providerId="AD" clId="Web-{E20CD6C1-045A-4D8D-AF9F-F55F242B463A}" dt="2021-12-30T14:05:32.983" v="0"/>
        <pc:sldMkLst>
          <pc:docMk/>
          <pc:sldMk cId="154491924" sldId="2134805599"/>
        </pc:sldMkLst>
        <pc:spChg chg="del">
          <ac:chgData name="David Warner" userId="S::david_dwarnerii.com#ext#@microsoft.onmicrosoft.com::acafcf14-4098-4a83-9425-e73571277a06" providerId="AD" clId="Web-{E20CD6C1-045A-4D8D-AF9F-F55F242B463A}" dt="2021-12-30T14:05:32.983" v="0"/>
          <ac:spMkLst>
            <pc:docMk/>
            <pc:sldMk cId="154491924" sldId="2134805599"/>
            <ac:spMk id="19" creationId="{F899C28B-8584-49B4-AB59-E2FE2E65D324}"/>
          </ac:spMkLst>
        </pc:spChg>
      </pc:sldChg>
      <pc:sldChg chg="modSp">
        <pc:chgData name="David Warner" userId="S::david_dwarnerii.com#ext#@microsoft.onmicrosoft.com::acafcf14-4098-4a83-9425-e73571277a06" providerId="AD" clId="Web-{E20CD6C1-045A-4D8D-AF9F-F55F242B463A}" dt="2021-12-30T14:06:09.609" v="11" actId="20577"/>
        <pc:sldMkLst>
          <pc:docMk/>
          <pc:sldMk cId="3743370006" sldId="2134805602"/>
        </pc:sldMkLst>
        <pc:spChg chg="mod">
          <ac:chgData name="David Warner" userId="S::david_dwarnerii.com#ext#@microsoft.onmicrosoft.com::acafcf14-4098-4a83-9425-e73571277a06" providerId="AD" clId="Web-{E20CD6C1-045A-4D8D-AF9F-F55F242B463A}" dt="2021-12-30T14:06:09.609" v="11" actId="20577"/>
          <ac:spMkLst>
            <pc:docMk/>
            <pc:sldMk cId="3743370006" sldId="2134805602"/>
            <ac:spMk id="2" creationId="{4EDF62F3-12E9-44F2-ADF4-F7AEA5750C8C}"/>
          </ac:spMkLst>
        </pc:spChg>
      </pc:sldChg>
    </pc:docChg>
  </pc:docChgLst>
  <pc:docChgLst>
    <pc:chgData name="David Warner" userId="51ffa14d-fdfd-4571-a787-ad4b3bb92711" providerId="ADAL" clId="{CE1AB9F0-655B-4D60-A1F6-8C6348E5D1D5}"/>
    <pc:docChg chg="undo custSel modSld">
      <pc:chgData name="David Warner" userId="51ffa14d-fdfd-4571-a787-ad4b3bb92711" providerId="ADAL" clId="{CE1AB9F0-655B-4D60-A1F6-8C6348E5D1D5}" dt="2022-04-20T18:12:29.271" v="137" actId="1076"/>
      <pc:docMkLst>
        <pc:docMk/>
      </pc:docMkLst>
      <pc:sldChg chg="addSp delSp modSp mod">
        <pc:chgData name="David Warner" userId="51ffa14d-fdfd-4571-a787-ad4b3bb92711" providerId="ADAL" clId="{CE1AB9F0-655B-4D60-A1F6-8C6348E5D1D5}" dt="2022-04-20T18:12:29.271" v="137" actId="1076"/>
        <pc:sldMkLst>
          <pc:docMk/>
          <pc:sldMk cId="154491924" sldId="2134805599"/>
        </pc:sldMkLst>
        <pc:spChg chg="mod">
          <ac:chgData name="David Warner" userId="51ffa14d-fdfd-4571-a787-ad4b3bb92711" providerId="ADAL" clId="{CE1AB9F0-655B-4D60-A1F6-8C6348E5D1D5}" dt="2022-04-20T17:33:49.614" v="113" actId="20577"/>
          <ac:spMkLst>
            <pc:docMk/>
            <pc:sldMk cId="154491924" sldId="2134805599"/>
            <ac:spMk id="3" creationId="{CBDC9C38-872E-4048-96FE-C321FEF21EC1}"/>
          </ac:spMkLst>
        </pc:spChg>
        <pc:spChg chg="del mod">
          <ac:chgData name="David Warner" userId="51ffa14d-fdfd-4571-a787-ad4b3bb92711" providerId="ADAL" clId="{CE1AB9F0-655B-4D60-A1F6-8C6348E5D1D5}" dt="2022-04-20T17:32:46.325" v="89" actId="478"/>
          <ac:spMkLst>
            <pc:docMk/>
            <pc:sldMk cId="154491924" sldId="2134805599"/>
            <ac:spMk id="4" creationId="{3CE883FC-7DDB-F02C-0AF1-A3E0752BC52D}"/>
          </ac:spMkLst>
        </pc:spChg>
        <pc:picChg chg="mod">
          <ac:chgData name="David Warner" userId="51ffa14d-fdfd-4571-a787-ad4b3bb92711" providerId="ADAL" clId="{CE1AB9F0-655B-4D60-A1F6-8C6348E5D1D5}" dt="2022-04-20T18:12:27.224" v="136" actId="1076"/>
          <ac:picMkLst>
            <pc:docMk/>
            <pc:sldMk cId="154491924" sldId="2134805599"/>
            <ac:picMk id="47" creationId="{62D672BA-A8BB-8061-BD34-6DE217402441}"/>
          </ac:picMkLst>
        </pc:picChg>
        <pc:picChg chg="add mod">
          <ac:chgData name="David Warner" userId="51ffa14d-fdfd-4571-a787-ad4b3bb92711" providerId="ADAL" clId="{CE1AB9F0-655B-4D60-A1F6-8C6348E5D1D5}" dt="2022-04-20T17:33:58.605" v="115" actId="1076"/>
          <ac:picMkLst>
            <pc:docMk/>
            <pc:sldMk cId="154491924" sldId="2134805599"/>
            <ac:picMk id="48" creationId="{639F5F5C-40F2-44AD-A5C0-EF113160EEA0}"/>
          </ac:picMkLst>
        </pc:picChg>
        <pc:picChg chg="add mod">
          <ac:chgData name="David Warner" userId="51ffa14d-fdfd-4571-a787-ad4b3bb92711" providerId="ADAL" clId="{CE1AB9F0-655B-4D60-A1F6-8C6348E5D1D5}" dt="2022-04-20T17:34:03.110" v="117" actId="1076"/>
          <ac:picMkLst>
            <pc:docMk/>
            <pc:sldMk cId="154491924" sldId="2134805599"/>
            <ac:picMk id="52" creationId="{D1E9D8C2-46B8-4E6F-8C7A-1CB4A34F338F}"/>
          </ac:picMkLst>
        </pc:picChg>
        <pc:picChg chg="mod">
          <ac:chgData name="David Warner" userId="51ffa14d-fdfd-4571-a787-ad4b3bb92711" providerId="ADAL" clId="{CE1AB9F0-655B-4D60-A1F6-8C6348E5D1D5}" dt="2022-04-20T18:12:29.271" v="137" actId="1076"/>
          <ac:picMkLst>
            <pc:docMk/>
            <pc:sldMk cId="154491924" sldId="2134805599"/>
            <ac:picMk id="53" creationId="{AF1B5964-B589-EAA5-F35D-5798EE7B67E4}"/>
          </ac:picMkLst>
        </pc:picChg>
        <pc:picChg chg="mod">
          <ac:chgData name="David Warner" userId="51ffa14d-fdfd-4571-a787-ad4b3bb92711" providerId="ADAL" clId="{CE1AB9F0-655B-4D60-A1F6-8C6348E5D1D5}" dt="2022-04-20T18:12:19.651" v="133" actId="1076"/>
          <ac:picMkLst>
            <pc:docMk/>
            <pc:sldMk cId="154491924" sldId="2134805599"/>
            <ac:picMk id="54" creationId="{E5C3C0E2-BEE2-7881-9400-64413849EED3}"/>
          </ac:picMkLst>
        </pc:picChg>
        <pc:picChg chg="del">
          <ac:chgData name="David Warner" userId="51ffa14d-fdfd-4571-a787-ad4b3bb92711" providerId="ADAL" clId="{CE1AB9F0-655B-4D60-A1F6-8C6348E5D1D5}" dt="2022-04-20T18:11:52.114" v="125" actId="478"/>
          <ac:picMkLst>
            <pc:docMk/>
            <pc:sldMk cId="154491924" sldId="2134805599"/>
            <ac:picMk id="55" creationId="{6A406D77-2440-9869-B9C8-2134A57FBB22}"/>
          </ac:picMkLst>
        </pc:picChg>
      </pc:sldChg>
    </pc:docChg>
  </pc:docChgLst>
  <pc:docChgLst>
    <pc:chgData name="Vesa Juvonen" userId="c7243be1-99a3-4752-ab2a-0cf698cf8236" providerId="ADAL" clId="{97A5D1DB-82A4-43B5-833F-E94044967ACC}"/>
    <pc:docChg chg="undo custSel addSld delSld modSld modSection">
      <pc:chgData name="Vesa Juvonen" userId="c7243be1-99a3-4752-ab2a-0cf698cf8236" providerId="ADAL" clId="{97A5D1DB-82A4-43B5-833F-E94044967ACC}" dt="2022-01-27T16:24:36.081" v="648" actId="20577"/>
      <pc:docMkLst>
        <pc:docMk/>
      </pc:docMkLst>
      <pc:sldChg chg="modSp mod">
        <pc:chgData name="Vesa Juvonen" userId="c7243be1-99a3-4752-ab2a-0cf698cf8236" providerId="ADAL" clId="{97A5D1DB-82A4-43B5-833F-E94044967ACC}" dt="2022-01-27T16:03:56.183" v="621" actId="20577"/>
        <pc:sldMkLst>
          <pc:docMk/>
          <pc:sldMk cId="2773584698" sldId="1621"/>
        </pc:sldMkLst>
        <pc:spChg chg="mod">
          <ac:chgData name="Vesa Juvonen" userId="c7243be1-99a3-4752-ab2a-0cf698cf8236" providerId="ADAL" clId="{97A5D1DB-82A4-43B5-833F-E94044967ACC}" dt="2022-01-27T16:03:56.183" v="621" actId="20577"/>
          <ac:spMkLst>
            <pc:docMk/>
            <pc:sldMk cId="2773584698" sldId="1621"/>
            <ac:spMk id="7" creationId="{6F939F32-4E37-4CA3-B710-00610E5E59D3}"/>
          </ac:spMkLst>
        </pc:spChg>
      </pc:sldChg>
      <pc:sldChg chg="modSp mod">
        <pc:chgData name="Vesa Juvonen" userId="c7243be1-99a3-4752-ab2a-0cf698cf8236" providerId="ADAL" clId="{97A5D1DB-82A4-43B5-833F-E94044967ACC}" dt="2022-01-27T16:24:36.081" v="648" actId="20577"/>
        <pc:sldMkLst>
          <pc:docMk/>
          <pc:sldMk cId="10702720" sldId="2079"/>
        </pc:sldMkLst>
        <pc:spChg chg="mod">
          <ac:chgData name="Vesa Juvonen" userId="c7243be1-99a3-4752-ab2a-0cf698cf8236" providerId="ADAL" clId="{97A5D1DB-82A4-43B5-833F-E94044967ACC}" dt="2022-01-27T16:24:36.081" v="648" actId="20577"/>
          <ac:spMkLst>
            <pc:docMk/>
            <pc:sldMk cId="10702720" sldId="2079"/>
            <ac:spMk id="8" creationId="{00000000-0000-0000-0000-000000000000}"/>
          </ac:spMkLst>
        </pc:spChg>
      </pc:sldChg>
      <pc:sldChg chg="modSp mod">
        <pc:chgData name="Vesa Juvonen" userId="c7243be1-99a3-4752-ab2a-0cf698cf8236" providerId="ADAL" clId="{97A5D1DB-82A4-43B5-833F-E94044967ACC}" dt="2022-01-27T16:00:31.534" v="576" actId="113"/>
        <pc:sldMkLst>
          <pc:docMk/>
          <pc:sldMk cId="778883926" sldId="2076136264"/>
        </pc:sldMkLst>
        <pc:spChg chg="mod">
          <ac:chgData name="Vesa Juvonen" userId="c7243be1-99a3-4752-ab2a-0cf698cf8236" providerId="ADAL" clId="{97A5D1DB-82A4-43B5-833F-E94044967ACC}" dt="2022-01-27T16:00:31.534" v="576" actId="113"/>
          <ac:spMkLst>
            <pc:docMk/>
            <pc:sldMk cId="778883926" sldId="2076136264"/>
            <ac:spMk id="14" creationId="{953584C8-8734-42EA-AD16-6AA2B405D249}"/>
          </ac:spMkLst>
        </pc:spChg>
      </pc:sldChg>
      <pc:sldChg chg="modSp add mod">
        <pc:chgData name="Vesa Juvonen" userId="c7243be1-99a3-4752-ab2a-0cf698cf8236" providerId="ADAL" clId="{97A5D1DB-82A4-43B5-833F-E94044967ACC}" dt="2022-01-27T10:28:36.802" v="4" actId="207"/>
        <pc:sldMkLst>
          <pc:docMk/>
          <pc:sldMk cId="1870885731" sldId="2076137777"/>
        </pc:sldMkLst>
        <pc:spChg chg="mod">
          <ac:chgData name="Vesa Juvonen" userId="c7243be1-99a3-4752-ab2a-0cf698cf8236" providerId="ADAL" clId="{97A5D1DB-82A4-43B5-833F-E94044967ACC}" dt="2022-01-27T10:28:32.245" v="3" actId="207"/>
          <ac:spMkLst>
            <pc:docMk/>
            <pc:sldMk cId="1870885731" sldId="2076137777"/>
            <ac:spMk id="18" creationId="{E5183C7A-C387-45C5-B839-7BB228B4091B}"/>
          </ac:spMkLst>
        </pc:spChg>
        <pc:spChg chg="mod">
          <ac:chgData name="Vesa Juvonen" userId="c7243be1-99a3-4752-ab2a-0cf698cf8236" providerId="ADAL" clId="{97A5D1DB-82A4-43B5-833F-E94044967ACC}" dt="2022-01-27T10:28:36.802" v="4" actId="207"/>
          <ac:spMkLst>
            <pc:docMk/>
            <pc:sldMk cId="1870885731" sldId="2076137777"/>
            <ac:spMk id="19" creationId="{B96EE522-6672-435D-A47F-0B904BCE8C3A}"/>
          </ac:spMkLst>
        </pc:spChg>
      </pc:sldChg>
      <pc:sldChg chg="delSp mod">
        <pc:chgData name="Vesa Juvonen" userId="c7243be1-99a3-4752-ab2a-0cf698cf8236" providerId="ADAL" clId="{97A5D1DB-82A4-43B5-833F-E94044967ACC}" dt="2022-01-27T10:28:24.715" v="2" actId="478"/>
        <pc:sldMkLst>
          <pc:docMk/>
          <pc:sldMk cId="4264513327" sldId="2076137808"/>
        </pc:sldMkLst>
        <pc:spChg chg="del">
          <ac:chgData name="Vesa Juvonen" userId="c7243be1-99a3-4752-ab2a-0cf698cf8236" providerId="ADAL" clId="{97A5D1DB-82A4-43B5-833F-E94044967ACC}" dt="2022-01-27T10:28:24.715" v="2" actId="478"/>
          <ac:spMkLst>
            <pc:docMk/>
            <pc:sldMk cId="4264513327" sldId="2076137808"/>
            <ac:spMk id="2" creationId="{CFC32C8B-3DF3-47D9-99CD-4C8A9EE366C5}"/>
          </ac:spMkLst>
        </pc:spChg>
      </pc:sldChg>
      <pc:sldChg chg="modNotesTx">
        <pc:chgData name="Vesa Juvonen" userId="c7243be1-99a3-4752-ab2a-0cf698cf8236" providerId="ADAL" clId="{97A5D1DB-82A4-43B5-833F-E94044967ACC}" dt="2022-01-27T10:24:21.764" v="0" actId="20577"/>
        <pc:sldMkLst>
          <pc:docMk/>
          <pc:sldMk cId="3048732025" sldId="2076137809"/>
        </pc:sldMkLst>
      </pc:sldChg>
      <pc:sldChg chg="addSp delSp modSp mod">
        <pc:chgData name="Vesa Juvonen" userId="c7243be1-99a3-4752-ab2a-0cf698cf8236" providerId="ADAL" clId="{97A5D1DB-82A4-43B5-833F-E94044967ACC}" dt="2022-01-27T12:40:48.768" v="492" actId="255"/>
        <pc:sldMkLst>
          <pc:docMk/>
          <pc:sldMk cId="837812005" sldId="2134805600"/>
        </pc:sldMkLst>
        <pc:spChg chg="del">
          <ac:chgData name="Vesa Juvonen" userId="c7243be1-99a3-4752-ab2a-0cf698cf8236" providerId="ADAL" clId="{97A5D1DB-82A4-43B5-833F-E94044967ACC}" dt="2022-01-27T10:28:41.488" v="5" actId="478"/>
          <ac:spMkLst>
            <pc:docMk/>
            <pc:sldMk cId="837812005" sldId="2134805600"/>
            <ac:spMk id="2" creationId="{C87750BB-FD3D-4643-88EA-588B6CC43106}"/>
          </ac:spMkLst>
        </pc:spChg>
        <pc:spChg chg="mod">
          <ac:chgData name="Vesa Juvonen" userId="c7243be1-99a3-4752-ab2a-0cf698cf8236" providerId="ADAL" clId="{97A5D1DB-82A4-43B5-833F-E94044967ACC}" dt="2022-01-27T12:40:48.768" v="492" actId="255"/>
          <ac:spMkLst>
            <pc:docMk/>
            <pc:sldMk cId="837812005" sldId="2134805600"/>
            <ac:spMk id="4" creationId="{D5553122-5672-49E0-86A0-770A0FE9C1B2}"/>
          </ac:spMkLst>
        </pc:spChg>
        <pc:spChg chg="mod">
          <ac:chgData name="Vesa Juvonen" userId="c7243be1-99a3-4752-ab2a-0cf698cf8236" providerId="ADAL" clId="{97A5D1DB-82A4-43B5-833F-E94044967ACC}" dt="2022-01-27T10:34:28.777" v="49" actId="1076"/>
          <ac:spMkLst>
            <pc:docMk/>
            <pc:sldMk cId="837812005" sldId="2134805600"/>
            <ac:spMk id="5" creationId="{78CA2CA6-B6E6-44A2-A3FF-D31E50A2BB41}"/>
          </ac:spMkLst>
        </pc:spChg>
        <pc:spChg chg="mod">
          <ac:chgData name="Vesa Juvonen" userId="c7243be1-99a3-4752-ab2a-0cf698cf8236" providerId="ADAL" clId="{97A5D1DB-82A4-43B5-833F-E94044967ACC}" dt="2022-01-27T10:34:32.175" v="50" actId="1076"/>
          <ac:spMkLst>
            <pc:docMk/>
            <pc:sldMk cId="837812005" sldId="2134805600"/>
            <ac:spMk id="7" creationId="{D88F2072-6F4F-460D-B61B-3F21B5F89F2B}"/>
          </ac:spMkLst>
        </pc:spChg>
        <pc:spChg chg="mod">
          <ac:chgData name="Vesa Juvonen" userId="c7243be1-99a3-4752-ab2a-0cf698cf8236" providerId="ADAL" clId="{97A5D1DB-82A4-43B5-833F-E94044967ACC}" dt="2022-01-27T10:34:35.856" v="51" actId="1076"/>
          <ac:spMkLst>
            <pc:docMk/>
            <pc:sldMk cId="837812005" sldId="2134805600"/>
            <ac:spMk id="9" creationId="{4E9385E9-EBB4-4B3B-A43E-6C3ADC70F1A3}"/>
          </ac:spMkLst>
        </pc:spChg>
        <pc:spChg chg="mod">
          <ac:chgData name="Vesa Juvonen" userId="c7243be1-99a3-4752-ab2a-0cf698cf8236" providerId="ADAL" clId="{97A5D1DB-82A4-43B5-833F-E94044967ACC}" dt="2022-01-27T10:34:54.588" v="57" actId="20577"/>
          <ac:spMkLst>
            <pc:docMk/>
            <pc:sldMk cId="837812005" sldId="2134805600"/>
            <ac:spMk id="10" creationId="{7C816919-6E6A-4402-ADE3-B85F4ACC0DF0}"/>
          </ac:spMkLst>
        </pc:spChg>
        <pc:spChg chg="mod">
          <ac:chgData name="Vesa Juvonen" userId="c7243be1-99a3-4752-ab2a-0cf698cf8236" providerId="ADAL" clId="{97A5D1DB-82A4-43B5-833F-E94044967ACC}" dt="2022-01-27T10:34:39.965" v="52" actId="1076"/>
          <ac:spMkLst>
            <pc:docMk/>
            <pc:sldMk cId="837812005" sldId="2134805600"/>
            <ac:spMk id="11" creationId="{DD1EFCA9-4FF7-4A10-ADF6-446C2EFBF31A}"/>
          </ac:spMkLst>
        </pc:spChg>
        <pc:spChg chg="mod">
          <ac:chgData name="Vesa Juvonen" userId="c7243be1-99a3-4752-ab2a-0cf698cf8236" providerId="ADAL" clId="{97A5D1DB-82A4-43B5-833F-E94044967ACC}" dt="2022-01-27T10:34:23.739" v="48" actId="1076"/>
          <ac:spMkLst>
            <pc:docMk/>
            <pc:sldMk cId="837812005" sldId="2134805600"/>
            <ac:spMk id="12" creationId="{98879855-B3F2-4C88-952D-E0112B70464E}"/>
          </ac:spMkLst>
        </pc:spChg>
        <pc:spChg chg="mod">
          <ac:chgData name="Vesa Juvonen" userId="c7243be1-99a3-4752-ab2a-0cf698cf8236" providerId="ADAL" clId="{97A5D1DB-82A4-43B5-833F-E94044967ACC}" dt="2022-01-27T10:34:42.925" v="53" actId="1076"/>
          <ac:spMkLst>
            <pc:docMk/>
            <pc:sldMk cId="837812005" sldId="2134805600"/>
            <ac:spMk id="13" creationId="{7AA2E7E3-A92D-4FCB-B885-E5910601438B}"/>
          </ac:spMkLst>
        </pc:spChg>
        <pc:spChg chg="mod">
          <ac:chgData name="Vesa Juvonen" userId="c7243be1-99a3-4752-ab2a-0cf698cf8236" providerId="ADAL" clId="{97A5D1DB-82A4-43B5-833F-E94044967ACC}" dt="2022-01-27T10:34:47.678" v="54" actId="1076"/>
          <ac:spMkLst>
            <pc:docMk/>
            <pc:sldMk cId="837812005" sldId="2134805600"/>
            <ac:spMk id="15" creationId="{08825732-C0E3-43AF-B051-FA356CD27A34}"/>
          </ac:spMkLst>
        </pc:spChg>
        <pc:spChg chg="mod">
          <ac:chgData name="Vesa Juvonen" userId="c7243be1-99a3-4752-ab2a-0cf698cf8236" providerId="ADAL" clId="{97A5D1DB-82A4-43B5-833F-E94044967ACC}" dt="2022-01-27T12:40:18.458" v="463" actId="14100"/>
          <ac:spMkLst>
            <pc:docMk/>
            <pc:sldMk cId="837812005" sldId="2134805600"/>
            <ac:spMk id="17" creationId="{871629CB-A65D-4CE3-A074-BC0EA176AAE1}"/>
          </ac:spMkLst>
        </pc:spChg>
        <pc:picChg chg="add mod ord">
          <ac:chgData name="Vesa Juvonen" userId="c7243be1-99a3-4752-ab2a-0cf698cf8236" providerId="ADAL" clId="{97A5D1DB-82A4-43B5-833F-E94044967ACC}" dt="2022-01-27T10:34:21.179" v="47" actId="1076"/>
          <ac:picMkLst>
            <pc:docMk/>
            <pc:sldMk cId="837812005" sldId="2134805600"/>
            <ac:picMk id="6" creationId="{EC8619B8-0794-480C-833A-621A165E0E31}"/>
          </ac:picMkLst>
        </pc:picChg>
        <pc:picChg chg="del">
          <ac:chgData name="Vesa Juvonen" userId="c7243be1-99a3-4752-ab2a-0cf698cf8236" providerId="ADAL" clId="{97A5D1DB-82A4-43B5-833F-E94044967ACC}" dt="2022-01-27T10:33:19.967" v="6" actId="478"/>
          <ac:picMkLst>
            <pc:docMk/>
            <pc:sldMk cId="837812005" sldId="2134805600"/>
            <ac:picMk id="8" creationId="{5A80B372-9688-4AD1-A715-F6BD3D9F922E}"/>
          </ac:picMkLst>
        </pc:picChg>
        <pc:picChg chg="add mod">
          <ac:chgData name="Vesa Juvonen" userId="c7243be1-99a3-4752-ab2a-0cf698cf8236" providerId="ADAL" clId="{97A5D1DB-82A4-43B5-833F-E94044967ACC}" dt="2022-01-27T12:39:32.833" v="446" actId="1076"/>
          <ac:picMkLst>
            <pc:docMk/>
            <pc:sldMk cId="837812005" sldId="2134805600"/>
            <ac:picMk id="1026" creationId="{135154FB-108E-4C03-BB39-07D5A7EBFD4C}"/>
          </ac:picMkLst>
        </pc:picChg>
      </pc:sldChg>
      <pc:sldChg chg="delSp modSp mod">
        <pc:chgData name="Vesa Juvonen" userId="c7243be1-99a3-4752-ab2a-0cf698cf8236" providerId="ADAL" clId="{97A5D1DB-82A4-43B5-833F-E94044967ACC}" dt="2022-01-27T10:44:30.175" v="385" actId="20577"/>
        <pc:sldMkLst>
          <pc:docMk/>
          <pc:sldMk cId="3507379078" sldId="2134805601"/>
        </pc:sldMkLst>
        <pc:spChg chg="mod">
          <ac:chgData name="Vesa Juvonen" userId="c7243be1-99a3-4752-ab2a-0cf698cf8236" providerId="ADAL" clId="{97A5D1DB-82A4-43B5-833F-E94044967ACC}" dt="2022-01-27T10:44:30.175" v="385" actId="20577"/>
          <ac:spMkLst>
            <pc:docMk/>
            <pc:sldMk cId="3507379078" sldId="2134805601"/>
            <ac:spMk id="3" creationId="{00000000-0000-0000-0000-000000000000}"/>
          </ac:spMkLst>
        </pc:spChg>
        <pc:spChg chg="del">
          <ac:chgData name="Vesa Juvonen" userId="c7243be1-99a3-4752-ab2a-0cf698cf8236" providerId="ADAL" clId="{97A5D1DB-82A4-43B5-833F-E94044967ACC}" dt="2022-01-27T10:43:47.429" v="267" actId="478"/>
          <ac:spMkLst>
            <pc:docMk/>
            <pc:sldMk cId="3507379078" sldId="2134805601"/>
            <ac:spMk id="4" creationId="{7B552084-92B9-4205-B771-640F8AFFE932}"/>
          </ac:spMkLst>
        </pc:spChg>
      </pc:sldChg>
      <pc:sldChg chg="addSp delSp modSp add del mod">
        <pc:chgData name="Vesa Juvonen" userId="c7243be1-99a3-4752-ab2a-0cf698cf8236" providerId="ADAL" clId="{97A5D1DB-82A4-43B5-833F-E94044967ACC}" dt="2022-01-27T10:43:43.708" v="266" actId="47"/>
        <pc:sldMkLst>
          <pc:docMk/>
          <pc:sldMk cId="4185913909" sldId="2134805603"/>
        </pc:sldMkLst>
        <pc:spChg chg="mod">
          <ac:chgData name="Vesa Juvonen" userId="c7243be1-99a3-4752-ab2a-0cf698cf8236" providerId="ADAL" clId="{97A5D1DB-82A4-43B5-833F-E94044967ACC}" dt="2022-01-27T10:43:15.871" v="262" actId="404"/>
          <ac:spMkLst>
            <pc:docMk/>
            <pc:sldMk cId="4185913909" sldId="2134805603"/>
            <ac:spMk id="4" creationId="{D5553122-5672-49E0-86A0-770A0FE9C1B2}"/>
          </ac:spMkLst>
        </pc:spChg>
        <pc:spChg chg="del">
          <ac:chgData name="Vesa Juvonen" userId="c7243be1-99a3-4752-ab2a-0cf698cf8236" providerId="ADAL" clId="{97A5D1DB-82A4-43B5-833F-E94044967ACC}" dt="2022-01-27T10:40:41.925" v="80" actId="478"/>
          <ac:spMkLst>
            <pc:docMk/>
            <pc:sldMk cId="4185913909" sldId="2134805603"/>
            <ac:spMk id="5" creationId="{78CA2CA6-B6E6-44A2-A3FF-D31E50A2BB41}"/>
          </ac:spMkLst>
        </pc:spChg>
        <pc:spChg chg="del">
          <ac:chgData name="Vesa Juvonen" userId="c7243be1-99a3-4752-ab2a-0cf698cf8236" providerId="ADAL" clId="{97A5D1DB-82A4-43B5-833F-E94044967ACC}" dt="2022-01-27T10:40:41.925" v="80" actId="478"/>
          <ac:spMkLst>
            <pc:docMk/>
            <pc:sldMk cId="4185913909" sldId="2134805603"/>
            <ac:spMk id="7" creationId="{D88F2072-6F4F-460D-B61B-3F21B5F89F2B}"/>
          </ac:spMkLst>
        </pc:spChg>
        <pc:spChg chg="del">
          <ac:chgData name="Vesa Juvonen" userId="c7243be1-99a3-4752-ab2a-0cf698cf8236" providerId="ADAL" clId="{97A5D1DB-82A4-43B5-833F-E94044967ACC}" dt="2022-01-27T10:40:41.925" v="80" actId="478"/>
          <ac:spMkLst>
            <pc:docMk/>
            <pc:sldMk cId="4185913909" sldId="2134805603"/>
            <ac:spMk id="9" creationId="{4E9385E9-EBB4-4B3B-A43E-6C3ADC70F1A3}"/>
          </ac:spMkLst>
        </pc:spChg>
        <pc:spChg chg="del">
          <ac:chgData name="Vesa Juvonen" userId="c7243be1-99a3-4752-ab2a-0cf698cf8236" providerId="ADAL" clId="{97A5D1DB-82A4-43B5-833F-E94044967ACC}" dt="2022-01-27T10:40:41.925" v="80" actId="478"/>
          <ac:spMkLst>
            <pc:docMk/>
            <pc:sldMk cId="4185913909" sldId="2134805603"/>
            <ac:spMk id="10" creationId="{7C816919-6E6A-4402-ADE3-B85F4ACC0DF0}"/>
          </ac:spMkLst>
        </pc:spChg>
        <pc:spChg chg="del">
          <ac:chgData name="Vesa Juvonen" userId="c7243be1-99a3-4752-ab2a-0cf698cf8236" providerId="ADAL" clId="{97A5D1DB-82A4-43B5-833F-E94044967ACC}" dt="2022-01-27T10:40:41.925" v="80" actId="478"/>
          <ac:spMkLst>
            <pc:docMk/>
            <pc:sldMk cId="4185913909" sldId="2134805603"/>
            <ac:spMk id="11" creationId="{DD1EFCA9-4FF7-4A10-ADF6-446C2EFBF31A}"/>
          </ac:spMkLst>
        </pc:spChg>
        <pc:spChg chg="del mod">
          <ac:chgData name="Vesa Juvonen" userId="c7243be1-99a3-4752-ab2a-0cf698cf8236" providerId="ADAL" clId="{97A5D1DB-82A4-43B5-833F-E94044967ACC}" dt="2022-01-27T10:43:20.222" v="263" actId="478"/>
          <ac:spMkLst>
            <pc:docMk/>
            <pc:sldMk cId="4185913909" sldId="2134805603"/>
            <ac:spMk id="12" creationId="{98879855-B3F2-4C88-952D-E0112B70464E}"/>
          </ac:spMkLst>
        </pc:spChg>
        <pc:spChg chg="del">
          <ac:chgData name="Vesa Juvonen" userId="c7243be1-99a3-4752-ab2a-0cf698cf8236" providerId="ADAL" clId="{97A5D1DB-82A4-43B5-833F-E94044967ACC}" dt="2022-01-27T10:40:41.925" v="80" actId="478"/>
          <ac:spMkLst>
            <pc:docMk/>
            <pc:sldMk cId="4185913909" sldId="2134805603"/>
            <ac:spMk id="13" creationId="{7AA2E7E3-A92D-4FCB-B885-E5910601438B}"/>
          </ac:spMkLst>
        </pc:spChg>
        <pc:spChg chg="del">
          <ac:chgData name="Vesa Juvonen" userId="c7243be1-99a3-4752-ab2a-0cf698cf8236" providerId="ADAL" clId="{97A5D1DB-82A4-43B5-833F-E94044967ACC}" dt="2022-01-27T10:40:41.925" v="80" actId="478"/>
          <ac:spMkLst>
            <pc:docMk/>
            <pc:sldMk cId="4185913909" sldId="2134805603"/>
            <ac:spMk id="15" creationId="{08825732-C0E3-43AF-B051-FA356CD27A34}"/>
          </ac:spMkLst>
        </pc:spChg>
        <pc:spChg chg="mod">
          <ac:chgData name="Vesa Juvonen" userId="c7243be1-99a3-4752-ab2a-0cf698cf8236" providerId="ADAL" clId="{97A5D1DB-82A4-43B5-833F-E94044967ACC}" dt="2022-01-27T10:41:09.572" v="102" actId="1076"/>
          <ac:spMkLst>
            <pc:docMk/>
            <pc:sldMk cId="4185913909" sldId="2134805603"/>
            <ac:spMk id="17" creationId="{871629CB-A65D-4CE3-A074-BC0EA176AAE1}"/>
          </ac:spMkLst>
        </pc:spChg>
        <pc:picChg chg="add mod ord">
          <ac:chgData name="Vesa Juvonen" userId="c7243be1-99a3-4752-ab2a-0cf698cf8236" providerId="ADAL" clId="{97A5D1DB-82A4-43B5-833F-E94044967ACC}" dt="2022-01-27T10:43:26.450" v="265" actId="14100"/>
          <ac:picMkLst>
            <pc:docMk/>
            <pc:sldMk cId="4185913909" sldId="2134805603"/>
            <ac:picMk id="3" creationId="{52ED0B96-0E28-4BED-9642-34B8BC2796FF}"/>
          </ac:picMkLst>
        </pc:picChg>
        <pc:picChg chg="del">
          <ac:chgData name="Vesa Juvonen" userId="c7243be1-99a3-4752-ab2a-0cf698cf8236" providerId="ADAL" clId="{97A5D1DB-82A4-43B5-833F-E94044967ACC}" dt="2022-01-27T10:40:23.871" v="72" actId="478"/>
          <ac:picMkLst>
            <pc:docMk/>
            <pc:sldMk cId="4185913909" sldId="2134805603"/>
            <ac:picMk id="6" creationId="{EC8619B8-0794-480C-833A-621A165E0E31}"/>
          </ac:picMkLst>
        </pc:picChg>
      </pc:sldChg>
    </pc:docChg>
  </pc:docChgLst>
  <pc:docChgLst>
    <pc:chgData name="Patrick Rodgers" userId="d219dede-d6b3-4097-a769-454d84f039e8" providerId="ADAL" clId="{06F80A06-F1C3-43FB-B00B-5525039DF11C}"/>
    <pc:docChg chg="custSel addSld modSld sldOrd">
      <pc:chgData name="Patrick Rodgers" userId="d219dede-d6b3-4097-a769-454d84f039e8" providerId="ADAL" clId="{06F80A06-F1C3-43FB-B00B-5525039DF11C}" dt="2021-11-04T13:05:49.393" v="206" actId="20577"/>
      <pc:docMkLst>
        <pc:docMk/>
      </pc:docMkLst>
      <pc:sldChg chg="modSp mod">
        <pc:chgData name="Patrick Rodgers" userId="d219dede-d6b3-4097-a769-454d84f039e8" providerId="ADAL" clId="{06F80A06-F1C3-43FB-B00B-5525039DF11C}" dt="2021-11-04T13:05:49.393" v="206" actId="20577"/>
        <pc:sldMkLst>
          <pc:docMk/>
          <pc:sldMk cId="2877399898" sldId="1623"/>
        </pc:sldMkLst>
        <pc:spChg chg="mod">
          <ac:chgData name="Patrick Rodgers" userId="d219dede-d6b3-4097-a769-454d84f039e8" providerId="ADAL" clId="{06F80A06-F1C3-43FB-B00B-5525039DF11C}" dt="2021-11-04T13:05:49.393" v="206" actId="20577"/>
          <ac:spMkLst>
            <pc:docMk/>
            <pc:sldMk cId="2877399898" sldId="1623"/>
            <ac:spMk id="3" creationId="{CBDC9C38-872E-4048-96FE-C321FEF21EC1}"/>
          </ac:spMkLst>
        </pc:spChg>
      </pc:sldChg>
      <pc:sldChg chg="ord">
        <pc:chgData name="Patrick Rodgers" userId="d219dede-d6b3-4097-a769-454d84f039e8" providerId="ADAL" clId="{06F80A06-F1C3-43FB-B00B-5525039DF11C}" dt="2021-11-04T12:54:42.819" v="1"/>
        <pc:sldMkLst>
          <pc:docMk/>
          <pc:sldMk cId="1166268011" sldId="2076137721"/>
        </pc:sldMkLst>
      </pc:sldChg>
      <pc:sldChg chg="modSp add mod">
        <pc:chgData name="Patrick Rodgers" userId="d219dede-d6b3-4097-a769-454d84f039e8" providerId="ADAL" clId="{06F80A06-F1C3-43FB-B00B-5525039DF11C}" dt="2021-11-04T13:04:34.267" v="197" actId="255"/>
        <pc:sldMkLst>
          <pc:docMk/>
          <pc:sldMk cId="4089114176" sldId="2134805601"/>
        </pc:sldMkLst>
        <pc:spChg chg="mod">
          <ac:chgData name="Patrick Rodgers" userId="d219dede-d6b3-4097-a769-454d84f039e8" providerId="ADAL" clId="{06F80A06-F1C3-43FB-B00B-5525039DF11C}" dt="2021-11-04T13:02:23.604" v="196" actId="255"/>
          <ac:spMkLst>
            <pc:docMk/>
            <pc:sldMk cId="4089114176" sldId="2134805601"/>
            <ac:spMk id="11" creationId="{463E50D4-3798-4435-9259-B3FD089AF08B}"/>
          </ac:spMkLst>
        </pc:spChg>
        <pc:spChg chg="mod">
          <ac:chgData name="Patrick Rodgers" userId="d219dede-d6b3-4097-a769-454d84f039e8" providerId="ADAL" clId="{06F80A06-F1C3-43FB-B00B-5525039DF11C}" dt="2021-11-04T13:02:10.694" v="195" actId="1076"/>
          <ac:spMkLst>
            <pc:docMk/>
            <pc:sldMk cId="4089114176" sldId="2134805601"/>
            <ac:spMk id="18" creationId="{E5183C7A-C387-45C5-B839-7BB228B4091B}"/>
          </ac:spMkLst>
        </pc:spChg>
        <pc:spChg chg="mod">
          <ac:chgData name="Patrick Rodgers" userId="d219dede-d6b3-4097-a769-454d84f039e8" providerId="ADAL" clId="{06F80A06-F1C3-43FB-B00B-5525039DF11C}" dt="2021-11-04T13:04:34.267" v="197" actId="255"/>
          <ac:spMkLst>
            <pc:docMk/>
            <pc:sldMk cId="4089114176" sldId="2134805601"/>
            <ac:spMk id="19" creationId="{B96EE522-6672-435D-A47F-0B904BCE8C3A}"/>
          </ac:spMkLst>
        </pc:spChg>
      </pc:sldChg>
    </pc:docChg>
  </pc:docChgLst>
  <pc:docChgLst>
    <pc:chgData name="David Warner" userId="S::david_dwarnerii.com#ext#@microsoft.onmicrosoft.com::acafcf14-4098-4a83-9425-e73571277a06" providerId="AD" clId="Web-{C6D44551-033D-4FE6-875C-BAE558F979F6}"/>
    <pc:docChg chg="modSld">
      <pc:chgData name="David Warner" userId="S::david_dwarnerii.com#ext#@microsoft.onmicrosoft.com::acafcf14-4098-4a83-9425-e73571277a06" providerId="AD" clId="Web-{C6D44551-033D-4FE6-875C-BAE558F979F6}" dt="2022-01-19T23:36:32.455" v="117"/>
      <pc:docMkLst>
        <pc:docMk/>
      </pc:docMkLst>
      <pc:sldChg chg="modSp">
        <pc:chgData name="David Warner" userId="S::david_dwarnerii.com#ext#@microsoft.onmicrosoft.com::acafcf14-4098-4a83-9425-e73571277a06" providerId="AD" clId="Web-{C6D44551-033D-4FE6-875C-BAE558F979F6}" dt="2022-01-19T23:21:53.030" v="14" actId="20577"/>
        <pc:sldMkLst>
          <pc:docMk/>
          <pc:sldMk cId="2967945684" sldId="277"/>
        </pc:sldMkLst>
        <pc:spChg chg="mod">
          <ac:chgData name="David Warner" userId="S::david_dwarnerii.com#ext#@microsoft.onmicrosoft.com::acafcf14-4098-4a83-9425-e73571277a06" providerId="AD" clId="Web-{C6D44551-033D-4FE6-875C-BAE558F979F6}" dt="2022-01-19T23:21:53.030" v="14"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D44551-033D-4FE6-875C-BAE558F979F6}" dt="2022-01-19T23:21:18.342" v="3" actId="20577"/>
        <pc:sldMkLst>
          <pc:docMk/>
          <pc:sldMk cId="287163252" sldId="1567"/>
        </pc:sldMkLst>
        <pc:spChg chg="mod">
          <ac:chgData name="David Warner" userId="S::david_dwarnerii.com#ext#@microsoft.onmicrosoft.com::acafcf14-4098-4a83-9425-e73571277a06" providerId="AD" clId="Web-{C6D44551-033D-4FE6-875C-BAE558F979F6}" dt="2022-01-19T23:21:06.529" v="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6D44551-033D-4FE6-875C-BAE558F979F6}" dt="2022-01-19T23:21:18.342"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D44551-033D-4FE6-875C-BAE558F979F6}" dt="2022-01-19T23:36:26.002" v="112"/>
        <pc:sldMkLst>
          <pc:docMk/>
          <pc:sldMk cId="2877399898" sldId="1623"/>
        </pc:sldMkLst>
        <pc:spChg chg="add">
          <ac:chgData name="David Warner" userId="S::david_dwarnerii.com#ext#@microsoft.onmicrosoft.com::acafcf14-4098-4a83-9425-e73571277a06" providerId="AD" clId="Web-{C6D44551-033D-4FE6-875C-BAE558F979F6}" dt="2022-01-19T23:36:26.002" v="112"/>
          <ac:spMkLst>
            <pc:docMk/>
            <pc:sldMk cId="2877399898" sldId="1623"/>
            <ac:spMk id="138" creationId="{57CA3C5D-A47B-4693-9BBE-3E774B36837F}"/>
          </ac:spMkLst>
        </pc:spChg>
      </pc:sldChg>
      <pc:sldChg chg="addSp">
        <pc:chgData name="David Warner" userId="S::david_dwarnerii.com#ext#@microsoft.onmicrosoft.com::acafcf14-4098-4a83-9425-e73571277a06" providerId="AD" clId="Web-{C6D44551-033D-4FE6-875C-BAE558F979F6}" dt="2022-01-19T23:36:25.142" v="111"/>
        <pc:sldMkLst>
          <pc:docMk/>
          <pc:sldMk cId="2253365439" sldId="1642"/>
        </pc:sldMkLst>
        <pc:spChg chg="add">
          <ac:chgData name="David Warner" userId="S::david_dwarnerii.com#ext#@microsoft.onmicrosoft.com::acafcf14-4098-4a83-9425-e73571277a06" providerId="AD" clId="Web-{C6D44551-033D-4FE6-875C-BAE558F979F6}" dt="2022-01-19T23:36:25.142" v="111"/>
          <ac:spMkLst>
            <pc:docMk/>
            <pc:sldMk cId="2253365439" sldId="1642"/>
            <ac:spMk id="4" creationId="{5A54A2F9-CA82-4C91-BD4E-BC2BA0D292BB}"/>
          </ac:spMkLst>
        </pc:spChg>
      </pc:sldChg>
      <pc:sldChg chg="modSp">
        <pc:chgData name="David Warner" userId="S::david_dwarnerii.com#ext#@microsoft.onmicrosoft.com::acafcf14-4098-4a83-9425-e73571277a06" providerId="AD" clId="Web-{C6D44551-033D-4FE6-875C-BAE558F979F6}" dt="2022-01-19T23:36:13.267" v="106" actId="20577"/>
        <pc:sldMkLst>
          <pc:docMk/>
          <pc:sldMk cId="10702720" sldId="2079"/>
        </pc:sldMkLst>
        <pc:spChg chg="mod">
          <ac:chgData name="David Warner" userId="S::david_dwarnerii.com#ext#@microsoft.onmicrosoft.com::acafcf14-4098-4a83-9425-e73571277a06" providerId="AD" clId="Web-{C6D44551-033D-4FE6-875C-BAE558F979F6}" dt="2022-01-19T23:36:13.267" v="10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D44551-033D-4FE6-875C-BAE558F979F6}" dt="2022-01-19T23:31:18.698" v="31"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C6D44551-033D-4FE6-875C-BAE558F979F6}" dt="2022-01-19T23:31:37.324" v="33"/>
          <ac:picMkLst>
            <pc:docMk/>
            <pc:sldMk cId="10702720" sldId="2079"/>
            <ac:picMk id="11" creationId="{1969CEB2-97BE-4D53-B93F-16FBDB07A39C}"/>
          </ac:picMkLst>
        </pc:picChg>
        <pc:picChg chg="mod">
          <ac:chgData name="David Warner" userId="S::david_dwarnerii.com#ext#@microsoft.onmicrosoft.com::acafcf14-4098-4a83-9425-e73571277a06" providerId="AD" clId="Web-{C6D44551-033D-4FE6-875C-BAE558F979F6}" dt="2022-01-19T23:31:20.776" v="32"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6D44551-033D-4FE6-875C-BAE558F979F6}" dt="2022-01-19T23:36:17.923" v="107"/>
        <pc:sldMkLst>
          <pc:docMk/>
          <pc:sldMk cId="4037611923" sldId="3334"/>
        </pc:sldMkLst>
        <pc:spChg chg="add">
          <ac:chgData name="David Warner" userId="S::david_dwarnerii.com#ext#@microsoft.onmicrosoft.com::acafcf14-4098-4a83-9425-e73571277a06" providerId="AD" clId="Web-{C6D44551-033D-4FE6-875C-BAE558F979F6}" dt="2022-01-19T23:36:17.923" v="107"/>
          <ac:spMkLst>
            <pc:docMk/>
            <pc:sldMk cId="4037611923" sldId="3334"/>
            <ac:spMk id="4" creationId="{48A26166-4B61-4076-87FB-6403554B4B8C}"/>
          </ac:spMkLst>
        </pc:spChg>
      </pc:sldChg>
      <pc:sldChg chg="modSp">
        <pc:chgData name="David Warner" userId="S::david_dwarnerii.com#ext#@microsoft.onmicrosoft.com::acafcf14-4098-4a83-9425-e73571277a06" providerId="AD" clId="Web-{C6D44551-033D-4FE6-875C-BAE558F979F6}" dt="2022-01-19T23:36:02.314" v="99" actId="20577"/>
        <pc:sldMkLst>
          <pc:docMk/>
          <pc:sldMk cId="778883926" sldId="2076136264"/>
        </pc:sldMkLst>
        <pc:spChg chg="mod">
          <ac:chgData name="David Warner" userId="S::david_dwarnerii.com#ext#@microsoft.onmicrosoft.com::acafcf14-4098-4a83-9425-e73571277a06" providerId="AD" clId="Web-{C6D44551-033D-4FE6-875C-BAE558F979F6}" dt="2022-01-19T23:36:02.314" v="99"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D44551-033D-4FE6-875C-BAE558F979F6}" dt="2022-01-19T23:35:46.141" v="93"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D44551-033D-4FE6-875C-BAE558F979F6}" dt="2022-01-19T23:35:48.173" v="94"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C6D44551-033D-4FE6-875C-BAE558F979F6}" dt="2022-01-19T23:35:35.063" v="84"/>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D44551-033D-4FE6-875C-BAE558F979F6}" dt="2022-01-19T23:36:22.705" v="110"/>
        <pc:sldMkLst>
          <pc:docMk/>
          <pc:sldMk cId="2925091645" sldId="2076136308"/>
        </pc:sldMkLst>
        <pc:spChg chg="add">
          <ac:chgData name="David Warner" userId="S::david_dwarnerii.com#ext#@microsoft.onmicrosoft.com::acafcf14-4098-4a83-9425-e73571277a06" providerId="AD" clId="Web-{C6D44551-033D-4FE6-875C-BAE558F979F6}" dt="2022-01-19T23:36:22.705" v="110"/>
          <ac:spMkLst>
            <pc:docMk/>
            <pc:sldMk cId="2925091645" sldId="2076136308"/>
            <ac:spMk id="20" creationId="{FDE9300E-7180-4AD6-AABD-0C4CC7689DDE}"/>
          </ac:spMkLst>
        </pc:spChg>
      </pc:sldChg>
      <pc:sldChg chg="addSp">
        <pc:chgData name="David Warner" userId="S::david_dwarnerii.com#ext#@microsoft.onmicrosoft.com::acafcf14-4098-4a83-9425-e73571277a06" providerId="AD" clId="Web-{C6D44551-033D-4FE6-875C-BAE558F979F6}" dt="2022-01-19T23:36:29.720" v="115"/>
        <pc:sldMkLst>
          <pc:docMk/>
          <pc:sldMk cId="4264513327" sldId="2076137808"/>
        </pc:sldMkLst>
        <pc:spChg chg="add">
          <ac:chgData name="David Warner" userId="S::david_dwarnerii.com#ext#@microsoft.onmicrosoft.com::acafcf14-4098-4a83-9425-e73571277a06" providerId="AD" clId="Web-{C6D44551-033D-4FE6-875C-BAE558F979F6}" dt="2022-01-19T23:36:29.720" v="115"/>
          <ac:spMkLst>
            <pc:docMk/>
            <pc:sldMk cId="4264513327" sldId="2076137808"/>
            <ac:spMk id="2" creationId="{CFC32C8B-3DF3-47D9-99CD-4C8A9EE366C5}"/>
          </ac:spMkLst>
        </pc:spChg>
      </pc:sldChg>
      <pc:sldChg chg="addSp">
        <pc:chgData name="David Warner" userId="S::david_dwarnerii.com#ext#@microsoft.onmicrosoft.com::acafcf14-4098-4a83-9425-e73571277a06" providerId="AD" clId="Web-{C6D44551-033D-4FE6-875C-BAE558F979F6}" dt="2022-01-19T23:36:32.455" v="117"/>
        <pc:sldMkLst>
          <pc:docMk/>
          <pc:sldMk cId="3048732025" sldId="2076137809"/>
        </pc:sldMkLst>
        <pc:spChg chg="add">
          <ac:chgData name="David Warner" userId="S::david_dwarnerii.com#ext#@microsoft.onmicrosoft.com::acafcf14-4098-4a83-9425-e73571277a06" providerId="AD" clId="Web-{C6D44551-033D-4FE6-875C-BAE558F979F6}" dt="2022-01-19T23:36:32.455" v="117"/>
          <ac:spMkLst>
            <pc:docMk/>
            <pc:sldMk cId="3048732025" sldId="2076137809"/>
            <ac:spMk id="3" creationId="{8CF68A94-06A0-48C5-972A-D58BC75C13BC}"/>
          </ac:spMkLst>
        </pc:spChg>
      </pc:sldChg>
      <pc:sldChg chg="addSp">
        <pc:chgData name="David Warner" userId="S::david_dwarnerii.com#ext#@microsoft.onmicrosoft.com::acafcf14-4098-4a83-9425-e73571277a06" providerId="AD" clId="Web-{C6D44551-033D-4FE6-875C-BAE558F979F6}" dt="2022-01-19T23:36:31.752" v="116"/>
        <pc:sldMkLst>
          <pc:docMk/>
          <pc:sldMk cId="1812315545" sldId="2134805597"/>
        </pc:sldMkLst>
        <pc:spChg chg="add">
          <ac:chgData name="David Warner" userId="S::david_dwarnerii.com#ext#@microsoft.onmicrosoft.com::acafcf14-4098-4a83-9425-e73571277a06" providerId="AD" clId="Web-{C6D44551-033D-4FE6-875C-BAE558F979F6}" dt="2022-01-19T23:36:31.752" v="116"/>
          <ac:spMkLst>
            <pc:docMk/>
            <pc:sldMk cId="1812315545" sldId="2134805597"/>
            <ac:spMk id="3" creationId="{38F67C20-EB80-4826-B228-1A99AACCCEA7}"/>
          </ac:spMkLst>
        </pc:spChg>
      </pc:sldChg>
      <pc:sldChg chg="addSp">
        <pc:chgData name="David Warner" userId="S::david_dwarnerii.com#ext#@microsoft.onmicrosoft.com::acafcf14-4098-4a83-9425-e73571277a06" providerId="AD" clId="Web-{C6D44551-033D-4FE6-875C-BAE558F979F6}" dt="2022-01-19T23:36:19.970" v="108"/>
        <pc:sldMkLst>
          <pc:docMk/>
          <pc:sldMk cId="154491924" sldId="2134805599"/>
        </pc:sldMkLst>
        <pc:spChg chg="add">
          <ac:chgData name="David Warner" userId="S::david_dwarnerii.com#ext#@microsoft.onmicrosoft.com::acafcf14-4098-4a83-9425-e73571277a06" providerId="AD" clId="Web-{C6D44551-033D-4FE6-875C-BAE558F979F6}" dt="2022-01-19T23:36:19.970" v="108"/>
          <ac:spMkLst>
            <pc:docMk/>
            <pc:sldMk cId="154491924" sldId="2134805599"/>
            <ac:spMk id="19" creationId="{5F1919D3-31B6-4DEE-8D5A-FE2F56F6AA04}"/>
          </ac:spMkLst>
        </pc:spChg>
      </pc:sldChg>
      <pc:sldChg chg="addSp">
        <pc:chgData name="David Warner" userId="S::david_dwarnerii.com#ext#@microsoft.onmicrosoft.com::acafcf14-4098-4a83-9425-e73571277a06" providerId="AD" clId="Web-{C6D44551-033D-4FE6-875C-BAE558F979F6}" dt="2022-01-19T23:36:29.002" v="114"/>
        <pc:sldMkLst>
          <pc:docMk/>
          <pc:sldMk cId="837812005" sldId="2134805600"/>
        </pc:sldMkLst>
        <pc:spChg chg="add">
          <ac:chgData name="David Warner" userId="S::david_dwarnerii.com#ext#@microsoft.onmicrosoft.com::acafcf14-4098-4a83-9425-e73571277a06" providerId="AD" clId="Web-{C6D44551-033D-4FE6-875C-BAE558F979F6}" dt="2022-01-19T23:36:29.002" v="114"/>
          <ac:spMkLst>
            <pc:docMk/>
            <pc:sldMk cId="837812005" sldId="2134805600"/>
            <ac:spMk id="2" creationId="{C87750BB-FD3D-4643-88EA-588B6CC43106}"/>
          </ac:spMkLst>
        </pc:spChg>
      </pc:sldChg>
      <pc:sldChg chg="addSp">
        <pc:chgData name="David Warner" userId="S::david_dwarnerii.com#ext#@microsoft.onmicrosoft.com::acafcf14-4098-4a83-9425-e73571277a06" providerId="AD" clId="Web-{C6D44551-033D-4FE6-875C-BAE558F979F6}" dt="2022-01-19T23:36:27.455" v="113"/>
        <pc:sldMkLst>
          <pc:docMk/>
          <pc:sldMk cId="3507379078" sldId="2134805601"/>
        </pc:sldMkLst>
        <pc:spChg chg="add">
          <ac:chgData name="David Warner" userId="S::david_dwarnerii.com#ext#@microsoft.onmicrosoft.com::acafcf14-4098-4a83-9425-e73571277a06" providerId="AD" clId="Web-{C6D44551-033D-4FE6-875C-BAE558F979F6}" dt="2022-01-19T23:36:27.455" v="113"/>
          <ac:spMkLst>
            <pc:docMk/>
            <pc:sldMk cId="3507379078" sldId="2134805601"/>
            <ac:spMk id="4" creationId="{7B552084-92B9-4205-B771-640F8AFFE932}"/>
          </ac:spMkLst>
        </pc:spChg>
      </pc:sldChg>
      <pc:sldChg chg="addSp">
        <pc:chgData name="David Warner" userId="S::david_dwarnerii.com#ext#@microsoft.onmicrosoft.com::acafcf14-4098-4a83-9425-e73571277a06" providerId="AD" clId="Web-{C6D44551-033D-4FE6-875C-BAE558F979F6}" dt="2022-01-19T23:36:20.705" v="109"/>
        <pc:sldMkLst>
          <pc:docMk/>
          <pc:sldMk cId="3743370006" sldId="2134805602"/>
        </pc:sldMkLst>
        <pc:spChg chg="add">
          <ac:chgData name="David Warner" userId="S::david_dwarnerii.com#ext#@microsoft.onmicrosoft.com::acafcf14-4098-4a83-9425-e73571277a06" providerId="AD" clId="Web-{C6D44551-033D-4FE6-875C-BAE558F979F6}" dt="2022-01-19T23:36:20.705" v="109"/>
          <ac:spMkLst>
            <pc:docMk/>
            <pc:sldMk cId="3743370006" sldId="2134805602"/>
            <ac:spMk id="4" creationId="{EC8F7B2F-BBBF-4FDE-BE9B-49D337CC1333}"/>
          </ac:spMkLst>
        </pc:spChg>
      </pc:sldChg>
    </pc:docChg>
  </pc:docChgLst>
  <pc:docChgLst>
    <pc:chgData name="Patrick Rodgers" userId="d219dede-d6b3-4097-a769-454d84f039e8" providerId="ADAL" clId="{9FDB2704-7C8B-4069-B90C-4F09113AB2BF}"/>
    <pc:docChg chg="modSld">
      <pc:chgData name="Patrick Rodgers" userId="d219dede-d6b3-4097-a769-454d84f039e8" providerId="ADAL" clId="{9FDB2704-7C8B-4069-B90C-4F09113AB2BF}" dt="2022-04-07T13:47:31.637" v="0" actId="6549"/>
      <pc:docMkLst>
        <pc:docMk/>
      </pc:docMkLst>
      <pc:sldChg chg="modSp mod">
        <pc:chgData name="Patrick Rodgers" userId="d219dede-d6b3-4097-a769-454d84f039e8" providerId="ADAL" clId="{9FDB2704-7C8B-4069-B90C-4F09113AB2BF}" dt="2022-04-07T13:47:31.637" v="0" actId="6549"/>
        <pc:sldMkLst>
          <pc:docMk/>
          <pc:sldMk cId="2877399898" sldId="1623"/>
        </pc:sldMkLst>
        <pc:spChg chg="mod">
          <ac:chgData name="Patrick Rodgers" userId="d219dede-d6b3-4097-a769-454d84f039e8" providerId="ADAL" clId="{9FDB2704-7C8B-4069-B90C-4F09113AB2BF}" dt="2022-04-07T13:47:31.637" v="0" actId="6549"/>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429AD66E-EFCB-4D1E-981F-BBB257EA097E}"/>
    <pc:docChg chg="modSld">
      <pc:chgData name="David Warner" userId="S::david_dwarnerii.com#ext#@microsoft.onmicrosoft.com::acafcf14-4098-4a83-9425-e73571277a06" providerId="AD" clId="Web-{429AD66E-EFCB-4D1E-981F-BBB257EA097E}" dt="2022-02-24T13:50:51.304" v="0"/>
      <pc:docMkLst>
        <pc:docMk/>
      </pc:docMkLst>
      <pc:sldChg chg="delSp">
        <pc:chgData name="David Warner" userId="S::david_dwarnerii.com#ext#@microsoft.onmicrosoft.com::acafcf14-4098-4a83-9425-e73571277a06" providerId="AD" clId="Web-{429AD66E-EFCB-4D1E-981F-BBB257EA097E}" dt="2022-02-24T13:50:51.304" v="0"/>
        <pc:sldMkLst>
          <pc:docMk/>
          <pc:sldMk cId="1964942243" sldId="2076137768"/>
        </pc:sldMkLst>
        <pc:spChg chg="del">
          <ac:chgData name="David Warner" userId="S::david_dwarnerii.com#ext#@microsoft.onmicrosoft.com::acafcf14-4098-4a83-9425-e73571277a06" providerId="AD" clId="Web-{429AD66E-EFCB-4D1E-981F-BBB257EA097E}" dt="2022-02-24T13:50:51.304" v="0"/>
          <ac:spMkLst>
            <pc:docMk/>
            <pc:sldMk cId="1964942243" sldId="2076137768"/>
            <ac:spMk id="3" creationId="{8A982B2A-27DF-4A56-BCC4-CD473357FCB1}"/>
          </ac:spMkLst>
        </pc:spChg>
      </pc:sldChg>
    </pc:docChg>
  </pc:docChgLst>
  <pc:docChgLst>
    <pc:chgData name="Vesa Juvonen" userId="c7243be1-99a3-4752-ab2a-0cf698cf8236" providerId="ADAL" clId="{57BDAF11-9AF6-4048-A253-92D5B848BF45}"/>
    <pc:docChg chg="undo custSel addSld delSld modSld modSection">
      <pc:chgData name="Vesa Juvonen" userId="c7243be1-99a3-4752-ab2a-0cf698cf8236" providerId="ADAL" clId="{57BDAF11-9AF6-4048-A253-92D5B848BF45}" dt="2022-05-05T11:38:17.386" v="345" actId="1076"/>
      <pc:docMkLst>
        <pc:docMk/>
      </pc:docMkLst>
      <pc:sldChg chg="modSp mod">
        <pc:chgData name="Vesa Juvonen" userId="c7243be1-99a3-4752-ab2a-0cf698cf8236" providerId="ADAL" clId="{57BDAF11-9AF6-4048-A253-92D5B848BF45}" dt="2022-05-05T11:34:59.372" v="339" actId="20577"/>
        <pc:sldMkLst>
          <pc:docMk/>
          <pc:sldMk cId="2967945684" sldId="277"/>
        </pc:sldMkLst>
        <pc:spChg chg="mod">
          <ac:chgData name="Vesa Juvonen" userId="c7243be1-99a3-4752-ab2a-0cf698cf8236" providerId="ADAL" clId="{57BDAF11-9AF6-4048-A253-92D5B848BF45}" dt="2022-05-05T11:34:59.372" v="339" actId="20577"/>
          <ac:spMkLst>
            <pc:docMk/>
            <pc:sldMk cId="2967945684" sldId="277"/>
            <ac:spMk id="4" creationId="{A04E16D6-6682-4068-BF11-BA8E4E8E1BBC}"/>
          </ac:spMkLst>
        </pc:spChg>
      </pc:sldChg>
      <pc:sldChg chg="addSp modSp mod">
        <pc:chgData name="Vesa Juvonen" userId="c7243be1-99a3-4752-ab2a-0cf698cf8236" providerId="ADAL" clId="{57BDAF11-9AF6-4048-A253-92D5B848BF45}" dt="2022-05-05T11:38:17.386" v="345" actId="1076"/>
        <pc:sldMkLst>
          <pc:docMk/>
          <pc:sldMk cId="3026554354" sldId="2076136368"/>
        </pc:sldMkLst>
        <pc:cxnChg chg="add mod">
          <ac:chgData name="Vesa Juvonen" userId="c7243be1-99a3-4752-ab2a-0cf698cf8236" providerId="ADAL" clId="{57BDAF11-9AF6-4048-A253-92D5B848BF45}" dt="2022-05-05T11:38:12.785" v="343" actId="1076"/>
          <ac:cxnSpMkLst>
            <pc:docMk/>
            <pc:sldMk cId="3026554354" sldId="2076136368"/>
            <ac:cxnSpMk id="8" creationId="{9CDF2B99-E356-4F15-1668-E10BEAA40D9A}"/>
          </ac:cxnSpMkLst>
        </pc:cxnChg>
        <pc:cxnChg chg="add mod">
          <ac:chgData name="Vesa Juvonen" userId="c7243be1-99a3-4752-ab2a-0cf698cf8236" providerId="ADAL" clId="{57BDAF11-9AF6-4048-A253-92D5B848BF45}" dt="2022-05-05T11:38:17.386" v="345" actId="1076"/>
          <ac:cxnSpMkLst>
            <pc:docMk/>
            <pc:sldMk cId="3026554354" sldId="2076136368"/>
            <ac:cxnSpMk id="9" creationId="{C781CEEB-2BFF-4DEF-F349-684D7BBF3358}"/>
          </ac:cxnSpMkLst>
        </pc:cxnChg>
      </pc:sldChg>
      <pc:sldChg chg="del">
        <pc:chgData name="Vesa Juvonen" userId="c7243be1-99a3-4752-ab2a-0cf698cf8236" providerId="ADAL" clId="{57BDAF11-9AF6-4048-A253-92D5B848BF45}" dt="2022-05-05T11:17:15.159" v="1" actId="47"/>
        <pc:sldMkLst>
          <pc:docMk/>
          <pc:sldMk cId="4067994953" sldId="2076137844"/>
        </pc:sldMkLst>
      </pc:sldChg>
      <pc:sldChg chg="modSp mod">
        <pc:chgData name="Vesa Juvonen" userId="c7243be1-99a3-4752-ab2a-0cf698cf8236" providerId="ADAL" clId="{57BDAF11-9AF6-4048-A253-92D5B848BF45}" dt="2022-05-05T11:18:25.450" v="46" actId="1076"/>
        <pc:sldMkLst>
          <pc:docMk/>
          <pc:sldMk cId="1812315545" sldId="2134805597"/>
        </pc:sldMkLst>
        <pc:spChg chg="mod">
          <ac:chgData name="Vesa Juvonen" userId="c7243be1-99a3-4752-ab2a-0cf698cf8236" providerId="ADAL" clId="{57BDAF11-9AF6-4048-A253-92D5B848BF45}" dt="2022-05-05T11:18:25.450" v="46" actId="1076"/>
          <ac:spMkLst>
            <pc:docMk/>
            <pc:sldMk cId="1812315545" sldId="2134805597"/>
            <ac:spMk id="2" creationId="{3B1CD923-AA08-B620-31D1-A9B3B827A3D9}"/>
          </ac:spMkLst>
        </pc:spChg>
      </pc:sldChg>
      <pc:sldChg chg="add">
        <pc:chgData name="Vesa Juvonen" userId="c7243be1-99a3-4752-ab2a-0cf698cf8236" providerId="ADAL" clId="{57BDAF11-9AF6-4048-A253-92D5B848BF45}" dt="2022-05-05T11:17:13.431" v="0"/>
        <pc:sldMkLst>
          <pc:docMk/>
          <pc:sldMk cId="460153747" sldId="2134805598"/>
        </pc:sldMkLst>
      </pc:sldChg>
      <pc:sldChg chg="delSp mod modShow">
        <pc:chgData name="Vesa Juvonen" userId="c7243be1-99a3-4752-ab2a-0cf698cf8236" providerId="ADAL" clId="{57BDAF11-9AF6-4048-A253-92D5B848BF45}" dt="2022-05-05T11:21:42.222" v="293" actId="729"/>
        <pc:sldMkLst>
          <pc:docMk/>
          <pc:sldMk cId="837812005" sldId="2134805600"/>
        </pc:sldMkLst>
        <pc:spChg chg="del">
          <ac:chgData name="Vesa Juvonen" userId="c7243be1-99a3-4752-ab2a-0cf698cf8236" providerId="ADAL" clId="{57BDAF11-9AF6-4048-A253-92D5B848BF45}" dt="2022-05-05T11:19:00.436" v="61" actId="478"/>
          <ac:spMkLst>
            <pc:docMk/>
            <pc:sldMk cId="837812005" sldId="2134805600"/>
            <ac:spMk id="12" creationId="{9EF83E95-0CA0-4AEA-9432-9157CA57A5CE}"/>
          </ac:spMkLst>
        </pc:spChg>
      </pc:sldChg>
      <pc:sldChg chg="delSp modSp mod">
        <pc:chgData name="Vesa Juvonen" userId="c7243be1-99a3-4752-ab2a-0cf698cf8236" providerId="ADAL" clId="{57BDAF11-9AF6-4048-A253-92D5B848BF45}" dt="2022-05-05T11:21:13.989" v="292" actId="20577"/>
        <pc:sldMkLst>
          <pc:docMk/>
          <pc:sldMk cId="3452186815" sldId="2134805611"/>
        </pc:sldMkLst>
        <pc:spChg chg="mod">
          <ac:chgData name="Vesa Juvonen" userId="c7243be1-99a3-4752-ab2a-0cf698cf8236" providerId="ADAL" clId="{57BDAF11-9AF6-4048-A253-92D5B848BF45}" dt="2022-05-05T11:21:13.989" v="292" actId="20577"/>
          <ac:spMkLst>
            <pc:docMk/>
            <pc:sldMk cId="3452186815" sldId="2134805611"/>
            <ac:spMk id="12" creationId="{24EC370B-AF62-4FF0-9567-91771F6DF07D}"/>
          </ac:spMkLst>
        </pc:spChg>
        <pc:spChg chg="del">
          <ac:chgData name="Vesa Juvonen" userId="c7243be1-99a3-4752-ab2a-0cf698cf8236" providerId="ADAL" clId="{57BDAF11-9AF6-4048-A253-92D5B848BF45}" dt="2022-05-05T11:19:03.654" v="62" actId="478"/>
          <ac:spMkLst>
            <pc:docMk/>
            <pc:sldMk cId="3452186815" sldId="2134805611"/>
            <ac:spMk id="13" creationId="{936D27A0-0D15-4253-8445-A74BEC0AD8A9}"/>
          </ac:spMkLst>
        </pc:spChg>
      </pc:sldChg>
      <pc:sldChg chg="modSp mod">
        <pc:chgData name="Vesa Juvonen" userId="c7243be1-99a3-4752-ab2a-0cf698cf8236" providerId="ADAL" clId="{57BDAF11-9AF6-4048-A253-92D5B848BF45}" dt="2022-05-05T11:17:55.501" v="44" actId="1076"/>
        <pc:sldMkLst>
          <pc:docMk/>
          <pc:sldMk cId="1954581032" sldId="2134805612"/>
        </pc:sldMkLst>
        <pc:spChg chg="mod">
          <ac:chgData name="Vesa Juvonen" userId="c7243be1-99a3-4752-ab2a-0cf698cf8236" providerId="ADAL" clId="{57BDAF11-9AF6-4048-A253-92D5B848BF45}" dt="2022-05-05T11:17:55.501" v="44" actId="1076"/>
          <ac:spMkLst>
            <pc:docMk/>
            <pc:sldMk cId="1954581032" sldId="2134805612"/>
            <ac:spMk id="14" creationId="{D48B03A6-9931-4060-866B-02B036F803DE}"/>
          </ac:spMkLst>
        </pc:spChg>
      </pc:sldChg>
      <pc:sldChg chg="addSp delSp modSp mod">
        <pc:chgData name="Vesa Juvonen" userId="c7243be1-99a3-4752-ab2a-0cf698cf8236" providerId="ADAL" clId="{57BDAF11-9AF6-4048-A253-92D5B848BF45}" dt="2022-05-05T11:31:53.949" v="329" actId="478"/>
        <pc:sldMkLst>
          <pc:docMk/>
          <pc:sldMk cId="2923261421" sldId="2145707289"/>
        </pc:sldMkLst>
        <pc:spChg chg="add del mod">
          <ac:chgData name="Vesa Juvonen" userId="c7243be1-99a3-4752-ab2a-0cf698cf8236" providerId="ADAL" clId="{57BDAF11-9AF6-4048-A253-92D5B848BF45}" dt="2022-05-05T11:31:53.949" v="329" actId="478"/>
          <ac:spMkLst>
            <pc:docMk/>
            <pc:sldMk cId="2923261421" sldId="2145707289"/>
            <ac:spMk id="4" creationId="{CD8B92BF-1282-0DC6-ABB9-85B3AB2652FE}"/>
          </ac:spMkLst>
        </pc:spChg>
        <pc:spChg chg="del">
          <ac:chgData name="Vesa Juvonen" userId="c7243be1-99a3-4752-ab2a-0cf698cf8236" providerId="ADAL" clId="{57BDAF11-9AF6-4048-A253-92D5B848BF45}" dt="2022-05-05T11:18:40.332" v="47" actId="478"/>
          <ac:spMkLst>
            <pc:docMk/>
            <pc:sldMk cId="2923261421" sldId="2145707289"/>
            <ac:spMk id="14" creationId="{310BCD50-7814-4A39-8C82-C55EE1CCFF79}"/>
          </ac:spMkLst>
        </pc:spChg>
        <pc:spChg chg="mod">
          <ac:chgData name="Vesa Juvonen" userId="c7243be1-99a3-4752-ab2a-0cf698cf8236" providerId="ADAL" clId="{57BDAF11-9AF6-4048-A253-92D5B848BF45}" dt="2022-05-05T11:18:53.956" v="60" actId="20577"/>
          <ac:spMkLst>
            <pc:docMk/>
            <pc:sldMk cId="2923261421" sldId="2145707289"/>
            <ac:spMk id="19" creationId="{B96EE522-6672-435D-A47F-0B904BCE8C3A}"/>
          </ac:spMkLst>
        </pc:spChg>
      </pc:sldChg>
    </pc:docChg>
  </pc:docChgLst>
  <pc:docChgLst>
    <pc:chgData name="Julie Turner" userId="S::julie.turner_sympraxisconsulting.com#ext#@microsoft.onmicrosoft.com::51f00042-4c48-4111-9ee4-670ef2fc7d0e" providerId="AD" clId="Web-{97F0192C-E654-4552-BA82-7391B7295DCF}"/>
    <pc:docChg chg="modSld">
      <pc:chgData name="Julie Turner" userId="S::julie.turner_sympraxisconsulting.com#ext#@microsoft.onmicrosoft.com::51f00042-4c48-4111-9ee4-670ef2fc7d0e" providerId="AD" clId="Web-{97F0192C-E654-4552-BA82-7391B7295DCF}" dt="2022-05-03T12:59:31.031" v="74" actId="20577"/>
      <pc:docMkLst>
        <pc:docMk/>
      </pc:docMkLst>
      <pc:sldChg chg="delSp modSp">
        <pc:chgData name="Julie Turner" userId="S::julie.turner_sympraxisconsulting.com#ext#@microsoft.onmicrosoft.com::51f00042-4c48-4111-9ee4-670ef2fc7d0e" providerId="AD" clId="Web-{97F0192C-E654-4552-BA82-7391B7295DCF}" dt="2022-05-03T12:59:31.031" v="74" actId="20577"/>
        <pc:sldMkLst>
          <pc:docMk/>
          <pc:sldMk cId="2877399898" sldId="1623"/>
        </pc:sldMkLst>
        <pc:spChg chg="mod">
          <ac:chgData name="Julie Turner" userId="S::julie.turner_sympraxisconsulting.com#ext#@microsoft.onmicrosoft.com::51f00042-4c48-4111-9ee4-670ef2fc7d0e" providerId="AD" clId="Web-{97F0192C-E654-4552-BA82-7391B7295DCF}" dt="2022-05-03T12:59:31.031" v="74"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97F0192C-E654-4552-BA82-7391B7295DCF}" dt="2022-05-03T12:55:19.610" v="1"/>
          <ac:spMkLst>
            <pc:docMk/>
            <pc:sldMk cId="2877399898" sldId="1623"/>
            <ac:spMk id="207" creationId="{10098AC3-A625-4BBF-A4EE-BE2891F0F99A}"/>
          </ac:spMkLst>
        </pc:spChg>
      </pc:sldChg>
    </pc:docChg>
  </pc:docChgLst>
  <pc:docChgLst>
    <pc:chgData name="David Warner" userId="S::david_dwarnerii.com#ext#@microsoft.onmicrosoft.com::acafcf14-4098-4a83-9425-e73571277a06" providerId="AD" clId="Web-{3DD47801-086D-40AA-A3AE-275542C22AF3}"/>
    <pc:docChg chg="modSld">
      <pc:chgData name="David Warner" userId="S::david_dwarnerii.com#ext#@microsoft.onmicrosoft.com::acafcf14-4098-4a83-9425-e73571277a06" providerId="AD" clId="Web-{3DD47801-086D-40AA-A3AE-275542C22AF3}" dt="2021-09-07T13:57:11.878" v="14" actId="1076"/>
      <pc:docMkLst>
        <pc:docMk/>
      </pc:docMkLst>
      <pc:sldChg chg="addSp delSp modSp">
        <pc:chgData name="David Warner" userId="S::david_dwarnerii.com#ext#@microsoft.onmicrosoft.com::acafcf14-4098-4a83-9425-e73571277a06" providerId="AD" clId="Web-{3DD47801-086D-40AA-A3AE-275542C22AF3}" dt="2021-09-07T13:57:11.878" v="14" actId="1076"/>
        <pc:sldMkLst>
          <pc:docMk/>
          <pc:sldMk cId="357588276" sldId="2076136388"/>
        </pc:sldMkLst>
        <pc:spChg chg="del">
          <ac:chgData name="David Warner" userId="S::david_dwarnerii.com#ext#@microsoft.onmicrosoft.com::acafcf14-4098-4a83-9425-e73571277a06" providerId="AD" clId="Web-{3DD47801-086D-40AA-A3AE-275542C22AF3}" dt="2021-09-07T13:56:01.843" v="0"/>
          <ac:spMkLst>
            <pc:docMk/>
            <pc:sldMk cId="357588276" sldId="2076136388"/>
            <ac:spMk id="2" creationId="{72D14E9A-DEA5-40CE-85C8-397B00110AEB}"/>
          </ac:spMkLst>
        </pc:spChg>
        <pc:spChg chg="add mod">
          <ac:chgData name="David Warner" userId="S::david_dwarnerii.com#ext#@microsoft.onmicrosoft.com::acafcf14-4098-4a83-9425-e73571277a06" providerId="AD" clId="Web-{3DD47801-086D-40AA-A3AE-275542C22AF3}" dt="2021-09-07T13:57:02.487" v="9" actId="20577"/>
          <ac:spMkLst>
            <pc:docMk/>
            <pc:sldMk cId="357588276" sldId="2076136388"/>
            <ac:spMk id="10" creationId="{16E1CB8C-122B-4C5A-8724-D74AEC2B5DEC}"/>
          </ac:spMkLst>
        </pc:spChg>
        <pc:spChg chg="add del">
          <ac:chgData name="David Warner" userId="S::david_dwarnerii.com#ext#@microsoft.onmicrosoft.com::acafcf14-4098-4a83-9425-e73571277a06" providerId="AD" clId="Web-{3DD47801-086D-40AA-A3AE-275542C22AF3}" dt="2021-09-07T13:56:54.518" v="3"/>
          <ac:spMkLst>
            <pc:docMk/>
            <pc:sldMk cId="357588276" sldId="2076136388"/>
            <ac:spMk id="11" creationId="{03477876-6F7B-42BA-8034-F00C6D4D0825}"/>
          </ac:spMkLst>
        </pc:spChg>
        <pc:spChg chg="mod">
          <ac:chgData name="David Warner" userId="S::david_dwarnerii.com#ext#@microsoft.onmicrosoft.com::acafcf14-4098-4a83-9425-e73571277a06" providerId="AD" clId="Web-{3DD47801-086D-40AA-A3AE-275542C22AF3}" dt="2021-09-07T13:57:11.878" v="14" actId="1076"/>
          <ac:spMkLst>
            <pc:docMk/>
            <pc:sldMk cId="357588276" sldId="2076136388"/>
            <ac:spMk id="12" creationId="{58BAD4F2-FCCB-46F6-A78E-93E8E8A16346}"/>
          </ac:spMkLst>
        </pc:spChg>
      </pc:sldChg>
    </pc:docChg>
  </pc:docChgLst>
  <pc:docChgLst>
    <pc:chgData name="Waldemar Mastykarz" userId="S::wmastyka@microsoft.com::8c3ccc08-b2ec-4e63-9b9b-25eb044a606e" providerId="AD" clId="Web-{087C60C1-4C86-2496-3FA1-2BA3B81596D4}"/>
    <pc:docChg chg="modSld">
      <pc:chgData name="Waldemar Mastykarz" userId="S::wmastyka@microsoft.com::8c3ccc08-b2ec-4e63-9b9b-25eb044a606e" providerId="AD" clId="Web-{087C60C1-4C86-2496-3FA1-2BA3B81596D4}" dt="2022-02-08T11:26:09.449" v="18" actId="20577"/>
      <pc:docMkLst>
        <pc:docMk/>
      </pc:docMkLst>
      <pc:sldChg chg="delSp modSp">
        <pc:chgData name="Waldemar Mastykarz" userId="S::wmastyka@microsoft.com::8c3ccc08-b2ec-4e63-9b9b-25eb044a606e" providerId="AD" clId="Web-{087C60C1-4C86-2496-3FA1-2BA3B81596D4}" dt="2022-02-08T11:26:09.449" v="18" actId="20577"/>
        <pc:sldMkLst>
          <pc:docMk/>
          <pc:sldMk cId="2253365439" sldId="1642"/>
        </pc:sldMkLst>
        <pc:spChg chg="mod">
          <ac:chgData name="Waldemar Mastykarz" userId="S::wmastyka@microsoft.com::8c3ccc08-b2ec-4e63-9b9b-25eb044a606e" providerId="AD" clId="Web-{087C60C1-4C86-2496-3FA1-2BA3B81596D4}" dt="2022-02-08T11:26:09.449" v="18" actId="20577"/>
          <ac:spMkLst>
            <pc:docMk/>
            <pc:sldMk cId="2253365439" sldId="1642"/>
            <ac:spMk id="3" creationId="{CBDC9C38-872E-4048-96FE-C321FEF21EC1}"/>
          </ac:spMkLst>
        </pc:spChg>
        <pc:spChg chg="del">
          <ac:chgData name="Waldemar Mastykarz" userId="S::wmastyka@microsoft.com::8c3ccc08-b2ec-4e63-9b9b-25eb044a606e" providerId="AD" clId="Web-{087C60C1-4C86-2496-3FA1-2BA3B81596D4}" dt="2022-02-08T11:24:12.649" v="0"/>
          <ac:spMkLst>
            <pc:docMk/>
            <pc:sldMk cId="2253365439" sldId="1642"/>
            <ac:spMk id="4" creationId="{BBB46E2F-1173-4F34-ABEF-08C7FABBF09A}"/>
          </ac:spMkLst>
        </pc:spChg>
      </pc:sldChg>
    </pc:docChg>
  </pc:docChgLst>
  <pc:docChgLst>
    <pc:chgData name="Mikael Svenson" userId="965d4e6a-fd22-4d0b-8bb9-2315d7bb356c" providerId="ADAL" clId="{D9D07DDD-316D-44E0-A984-25B68F706CF8}"/>
    <pc:docChg chg="custSel modSld">
      <pc:chgData name="Mikael Svenson" userId="965d4e6a-fd22-4d0b-8bb9-2315d7bb356c" providerId="ADAL" clId="{D9D07DDD-316D-44E0-A984-25B68F706CF8}" dt="2022-01-25T09:43:23.776" v="0" actId="478"/>
      <pc:docMkLst>
        <pc:docMk/>
      </pc:docMkLst>
      <pc:sldChg chg="delSp mod">
        <pc:chgData name="Mikael Svenson" userId="965d4e6a-fd22-4d0b-8bb9-2315d7bb356c" providerId="ADAL" clId="{D9D07DDD-316D-44E0-A984-25B68F706CF8}" dt="2022-01-25T09:43:23.776" v="0" actId="478"/>
        <pc:sldMkLst>
          <pc:docMk/>
          <pc:sldMk cId="2925091645" sldId="2076136308"/>
        </pc:sldMkLst>
        <pc:spChg chg="del">
          <ac:chgData name="Mikael Svenson" userId="965d4e6a-fd22-4d0b-8bb9-2315d7bb356c" providerId="ADAL" clId="{D9D07DDD-316D-44E0-A984-25B68F706CF8}" dt="2022-01-25T09:43:23.776" v="0" actId="478"/>
          <ac:spMkLst>
            <pc:docMk/>
            <pc:sldMk cId="2925091645" sldId="2076136308"/>
            <ac:spMk id="20" creationId="{FDE9300E-7180-4AD6-AABD-0C4CC7689DDE}"/>
          </ac:spMkLst>
        </pc:spChg>
      </pc:sldChg>
    </pc:docChg>
  </pc:docChgLst>
  <pc:docChgLst>
    <pc:chgData name="David Warner" userId="S::david_dwarnerii.com#ext#@microsoft.onmicrosoft.com::acafcf14-4098-4a83-9425-e73571277a06" providerId="AD" clId="Web-{13B09AE9-9D12-4E42-909C-33497692336B}"/>
    <pc:docChg chg="modSld">
      <pc:chgData name="David Warner" userId="S::david_dwarnerii.com#ext#@microsoft.onmicrosoft.com::acafcf14-4098-4a83-9425-e73571277a06" providerId="AD" clId="Web-{13B09AE9-9D12-4E42-909C-33497692336B}" dt="2022-02-09T21:12:02.242" v="41"/>
      <pc:docMkLst>
        <pc:docMk/>
      </pc:docMkLst>
      <pc:sldChg chg="delSp modSp modNotes">
        <pc:chgData name="David Warner" userId="S::david_dwarnerii.com#ext#@microsoft.onmicrosoft.com::acafcf14-4098-4a83-9425-e73571277a06" providerId="AD" clId="Web-{13B09AE9-9D12-4E42-909C-33497692336B}" dt="2022-02-09T21:12:02.242" v="41"/>
        <pc:sldMkLst>
          <pc:docMk/>
          <pc:sldMk cId="154491924" sldId="2134805599"/>
        </pc:sldMkLst>
        <pc:spChg chg="mod">
          <ac:chgData name="David Warner" userId="S::david_dwarnerii.com#ext#@microsoft.onmicrosoft.com::acafcf14-4098-4a83-9425-e73571277a06" providerId="AD" clId="Web-{13B09AE9-9D12-4E42-909C-33497692336B}" dt="2022-02-09T21:11:23.381" v="38"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13B09AE9-9D12-4E42-909C-33497692336B}" dt="2022-02-09T21:08:02.370" v="0"/>
          <ac:spMkLst>
            <pc:docMk/>
            <pc:sldMk cId="154491924" sldId="2134805599"/>
            <ac:spMk id="19" creationId="{7D413C4B-909B-4FDD-A481-5D7615603482}"/>
          </ac:spMkLst>
        </pc:spChg>
        <pc:picChg chg="del">
          <ac:chgData name="David Warner" userId="S::david_dwarnerii.com#ext#@microsoft.onmicrosoft.com::acafcf14-4098-4a83-9425-e73571277a06" providerId="AD" clId="Web-{13B09AE9-9D12-4E42-909C-33497692336B}" dt="2022-02-09T21:08:43.185" v="21"/>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13B09AE9-9D12-4E42-909C-33497692336B}" dt="2022-02-09T21:10:54.879" v="31" actId="14100"/>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13B09AE9-9D12-4E42-909C-33497692336B}" dt="2022-02-09T21:08:05.558" v="1"/>
          <ac:picMkLst>
            <pc:docMk/>
            <pc:sldMk cId="154491924" sldId="2134805599"/>
            <ac:picMk id="47" creationId="{FB6BEA01-B1C8-4BEB-8217-7937E71BE99F}"/>
          </ac:picMkLst>
        </pc:picChg>
        <pc:picChg chg="del">
          <ac:chgData name="David Warner" userId="S::david_dwarnerii.com#ext#@microsoft.onmicrosoft.com::acafcf14-4098-4a83-9425-e73571277a06" providerId="AD" clId="Web-{13B09AE9-9D12-4E42-909C-33497692336B}" dt="2022-02-09T21:08:05.636" v="2"/>
          <ac:picMkLst>
            <pc:docMk/>
            <pc:sldMk cId="154491924" sldId="2134805599"/>
            <ac:picMk id="48" creationId="{D382914F-DF22-42FD-8A9D-E4D8CC581072}"/>
          </ac:picMkLst>
        </pc:picChg>
        <pc:picChg chg="del">
          <ac:chgData name="David Warner" userId="S::david_dwarnerii.com#ext#@microsoft.onmicrosoft.com::acafcf14-4098-4a83-9425-e73571277a06" providerId="AD" clId="Web-{13B09AE9-9D12-4E42-909C-33497692336B}" dt="2022-02-09T21:08:44.778" v="22"/>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13B09AE9-9D12-4E42-909C-33497692336B}" dt="2022-02-09T21:11:13.271" v="36"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EC4D9A79-ABAD-468F-B9A5-D46CB26EFAEF}"/>
    <pc:docChg chg="modSld">
      <pc:chgData name="David Warner" userId="S::david_dwarnerii.com#ext#@microsoft.onmicrosoft.com::acafcf14-4098-4a83-9425-e73571277a06" providerId="AD" clId="Web-{EC4D9A79-ABAD-468F-B9A5-D46CB26EFAEF}" dt="2021-10-20T17:17:13.159" v="1" actId="20577"/>
      <pc:docMkLst>
        <pc:docMk/>
      </pc:docMkLst>
      <pc:sldChg chg="modSp">
        <pc:chgData name="David Warner" userId="S::david_dwarnerii.com#ext#@microsoft.onmicrosoft.com::acafcf14-4098-4a83-9425-e73571277a06" providerId="AD" clId="Web-{EC4D9A79-ABAD-468F-B9A5-D46CB26EFAEF}" dt="2021-10-20T17:17:13.159" v="1" actId="20577"/>
        <pc:sldMkLst>
          <pc:docMk/>
          <pc:sldMk cId="287163252" sldId="1567"/>
        </pc:sldMkLst>
        <pc:spChg chg="mod">
          <ac:chgData name="David Warner" userId="S::david_dwarnerii.com#ext#@microsoft.onmicrosoft.com::acafcf14-4098-4a83-9425-e73571277a06" providerId="AD" clId="Web-{EC4D9A79-ABAD-468F-B9A5-D46CB26EFAEF}" dt="2021-10-20T17:17:13.159" v="1" actId="20577"/>
          <ac:spMkLst>
            <pc:docMk/>
            <pc:sldMk cId="287163252" sldId="1567"/>
            <ac:spMk id="8" creationId="{00000000-0000-0000-0000-000000000000}"/>
          </ac:spMkLst>
        </pc:spChg>
      </pc:sldChg>
    </pc:docChg>
  </pc:docChgLst>
  <pc:docChgLst>
    <pc:chgData name="Julie Turner" userId="S::julie.turner_sympraxisconsulting.com#ext#@microsoft.onmicrosoft.com::51f00042-4c48-4111-9ee4-670ef2fc7d0e" providerId="AD" clId="Web-{08FBE595-3DD6-4751-B4B1-C8CCEDEC79A9}"/>
    <pc:docChg chg="modSld">
      <pc:chgData name="Julie Turner" userId="S::julie.turner_sympraxisconsulting.com#ext#@microsoft.onmicrosoft.com::51f00042-4c48-4111-9ee4-670ef2fc7d0e" providerId="AD" clId="Web-{08FBE595-3DD6-4751-B4B1-C8CCEDEC79A9}" dt="2022-05-17T16:07:00.486" v="27" actId="20577"/>
      <pc:docMkLst>
        <pc:docMk/>
      </pc:docMkLst>
      <pc:sldChg chg="delSp modSp">
        <pc:chgData name="Julie Turner" userId="S::julie.turner_sympraxisconsulting.com#ext#@microsoft.onmicrosoft.com::51f00042-4c48-4111-9ee4-670ef2fc7d0e" providerId="AD" clId="Web-{08FBE595-3DD6-4751-B4B1-C8CCEDEC79A9}" dt="2022-05-17T16:07:00.486" v="27" actId="20577"/>
        <pc:sldMkLst>
          <pc:docMk/>
          <pc:sldMk cId="2877399898" sldId="1623"/>
        </pc:sldMkLst>
        <pc:spChg chg="mod">
          <ac:chgData name="Julie Turner" userId="S::julie.turner_sympraxisconsulting.com#ext#@microsoft.onmicrosoft.com::51f00042-4c48-4111-9ee4-670ef2fc7d0e" providerId="AD" clId="Web-{08FBE595-3DD6-4751-B4B1-C8CCEDEC79A9}" dt="2022-05-17T16:07:00.486" v="2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08FBE595-3DD6-4751-B4B1-C8CCEDEC79A9}" dt="2022-05-17T16:06:28.736" v="0"/>
          <ac:spMkLst>
            <pc:docMk/>
            <pc:sldMk cId="2877399898" sldId="1623"/>
            <ac:spMk id="207" creationId="{EE74A995-7E23-CB62-90E6-18E41200328C}"/>
          </ac:spMkLst>
        </pc:spChg>
      </pc:sldChg>
    </pc:docChg>
  </pc:docChgLst>
  <pc:docChgLst>
    <pc:chgData name="David Warner" userId="S::david_dwarnerii.com#ext#@microsoft.onmicrosoft.com::acafcf14-4098-4a83-9425-e73571277a06" providerId="AD" clId="Web-{0D2C20E5-D777-4BE6-8509-F9DCE4D01986}"/>
    <pc:docChg chg="modSld">
      <pc:chgData name="David Warner" userId="S::david_dwarnerii.com#ext#@microsoft.onmicrosoft.com::acafcf14-4098-4a83-9425-e73571277a06" providerId="AD" clId="Web-{0D2C20E5-D777-4BE6-8509-F9DCE4D01986}" dt="2021-10-20T16:38:56.034" v="96"/>
      <pc:docMkLst>
        <pc:docMk/>
      </pc:docMkLst>
      <pc:sldChg chg="addSp">
        <pc:chgData name="David Warner" userId="S::david_dwarnerii.com#ext#@microsoft.onmicrosoft.com::acafcf14-4098-4a83-9425-e73571277a06" providerId="AD" clId="Web-{0D2C20E5-D777-4BE6-8509-F9DCE4D01986}" dt="2021-10-20T16:38:56.034" v="96"/>
        <pc:sldMkLst>
          <pc:docMk/>
          <pc:sldMk cId="2636939237" sldId="2076137579"/>
        </pc:sldMkLst>
        <pc:spChg chg="add">
          <ac:chgData name="David Warner" userId="S::david_dwarnerii.com#ext#@microsoft.onmicrosoft.com::acafcf14-4098-4a83-9425-e73571277a06" providerId="AD" clId="Web-{0D2C20E5-D777-4BE6-8509-F9DCE4D01986}" dt="2021-10-20T16:38:56.034" v="96"/>
          <ac:spMkLst>
            <pc:docMk/>
            <pc:sldMk cId="2636939237" sldId="2076137579"/>
            <ac:spMk id="25" creationId="{4523C53C-B896-48CB-BF89-1F92F16727F2}"/>
          </ac:spMkLst>
        </pc:spChg>
      </pc:sldChg>
      <pc:sldChg chg="delSp modSp">
        <pc:chgData name="David Warner" userId="S::david_dwarnerii.com#ext#@microsoft.onmicrosoft.com::acafcf14-4098-4a83-9425-e73571277a06" providerId="AD" clId="Web-{0D2C20E5-D777-4BE6-8509-F9DCE4D01986}" dt="2021-10-20T16:37:59.608" v="95" actId="1076"/>
        <pc:sldMkLst>
          <pc:docMk/>
          <pc:sldMk cId="154491924" sldId="2134805599"/>
        </pc:sldMkLst>
        <pc:spChg chg="mod">
          <ac:chgData name="David Warner" userId="S::david_dwarnerii.com#ext#@microsoft.onmicrosoft.com::acafcf14-4098-4a83-9425-e73571277a06" providerId="AD" clId="Web-{0D2C20E5-D777-4BE6-8509-F9DCE4D01986}" dt="2021-10-20T16:33:54.359" v="78" actId="20577"/>
          <ac:spMkLst>
            <pc:docMk/>
            <pc:sldMk cId="154491924" sldId="2134805599"/>
            <ac:spMk id="3" creationId="{CBDC9C38-872E-4048-96FE-C321FEF21EC1}"/>
          </ac:spMkLst>
        </pc:spChg>
        <pc:picChg chg="del">
          <ac:chgData name="David Warner" userId="S::david_dwarnerii.com#ext#@microsoft.onmicrosoft.com::acafcf14-4098-4a83-9425-e73571277a06" providerId="AD" clId="Web-{0D2C20E5-D777-4BE6-8509-F9DCE4D01986}" dt="2021-10-20T16:37:14.637" v="84"/>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0D2C20E5-D777-4BE6-8509-F9DCE4D01986}" dt="2021-10-20T16:37:13.684" v="83"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0D2C20E5-D777-4BE6-8509-F9DCE4D01986}" dt="2021-10-20T16:33:07.481" v="36"/>
          <ac:picMkLst>
            <pc:docMk/>
            <pc:sldMk cId="154491924" sldId="2134805599"/>
            <ac:picMk id="33" creationId="{6B1F3093-F79F-44B1-BE20-443071F6A2F4}"/>
          </ac:picMkLst>
        </pc:picChg>
        <pc:picChg chg="del">
          <ac:chgData name="David Warner" userId="S::david_dwarnerii.com#ext#@microsoft.onmicrosoft.com::acafcf14-4098-4a83-9425-e73571277a06" providerId="AD" clId="Web-{0D2C20E5-D777-4BE6-8509-F9DCE4D01986}" dt="2021-10-20T16:33:06.309" v="35"/>
          <ac:picMkLst>
            <pc:docMk/>
            <pc:sldMk cId="154491924" sldId="2134805599"/>
            <ac:picMk id="52" creationId="{D578C850-8787-4B08-A65E-8926E8F26E7E}"/>
          </ac:picMkLst>
        </pc:picChg>
        <pc:picChg chg="del">
          <ac:chgData name="David Warner" userId="S::david_dwarnerii.com#ext#@microsoft.onmicrosoft.com::acafcf14-4098-4a83-9425-e73571277a06" providerId="AD" clId="Web-{0D2C20E5-D777-4BE6-8509-F9DCE4D01986}" dt="2021-10-20T16:33:08.122" v="37"/>
          <ac:picMkLst>
            <pc:docMk/>
            <pc:sldMk cId="154491924" sldId="2134805599"/>
            <ac:picMk id="54" creationId="{2E728196-53AB-4E2B-BA8F-4DB16833AC19}"/>
          </ac:picMkLst>
        </pc:picChg>
        <pc:picChg chg="del">
          <ac:chgData name="David Warner" userId="S::david_dwarnerii.com#ext#@microsoft.onmicrosoft.com::acafcf14-4098-4a83-9425-e73571277a06" providerId="AD" clId="Web-{0D2C20E5-D777-4BE6-8509-F9DCE4D01986}" dt="2021-10-20T16:33:08.606" v="38"/>
          <ac:picMkLst>
            <pc:docMk/>
            <pc:sldMk cId="154491924" sldId="2134805599"/>
            <ac:picMk id="55" creationId="{A76FB888-2D21-4092-911E-C5C8B67FFC05}"/>
          </ac:picMkLst>
        </pc:picChg>
        <pc:picChg chg="del">
          <ac:chgData name="David Warner" userId="S::david_dwarnerii.com#ext#@microsoft.onmicrosoft.com::acafcf14-4098-4a83-9425-e73571277a06" providerId="AD" clId="Web-{0D2C20E5-D777-4BE6-8509-F9DCE4D01986}" dt="2021-10-20T16:33:09.356" v="39"/>
          <ac:picMkLst>
            <pc:docMk/>
            <pc:sldMk cId="154491924" sldId="2134805599"/>
            <ac:picMk id="56" creationId="{48B372C5-10F8-4C04-A318-141803BB689E}"/>
          </ac:picMkLst>
        </pc:picChg>
        <pc:picChg chg="mod">
          <ac:chgData name="David Warner" userId="S::david_dwarnerii.com#ext#@microsoft.onmicrosoft.com::acafcf14-4098-4a83-9425-e73571277a06" providerId="AD" clId="Web-{0D2C20E5-D777-4BE6-8509-F9DCE4D01986}" dt="2021-10-20T16:37:59.608" v="9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0D2C20E5-D777-4BE6-8509-F9DCE4D01986}" dt="2021-10-20T16:37:54.546" v="94" actId="1076"/>
          <ac:picMkLst>
            <pc:docMk/>
            <pc:sldMk cId="154491924" sldId="2134805599"/>
            <ac:picMk id="2050" creationId="{4FEF73C7-6A9F-47FE-A7F8-DA46884CE383}"/>
          </ac:picMkLst>
        </pc:picChg>
        <pc:picChg chg="del">
          <ac:chgData name="David Warner" userId="S::david_dwarnerii.com#ext#@microsoft.onmicrosoft.com::acafcf14-4098-4a83-9425-e73571277a06" providerId="AD" clId="Web-{0D2C20E5-D777-4BE6-8509-F9DCE4D01986}" dt="2021-10-20T16:37:03.370" v="81"/>
          <ac:picMkLst>
            <pc:docMk/>
            <pc:sldMk cId="154491924" sldId="2134805599"/>
            <ac:picMk id="3074" creationId="{252CAE58-EA8A-4A59-96EA-8583C8EFF56A}"/>
          </ac:picMkLst>
        </pc:picChg>
      </pc:sldChg>
    </pc:docChg>
  </pc:docChgLst>
  <pc:docChgLst>
    <pc:chgData name="Patrick Rodgers" userId="d219dede-d6b3-4097-a769-454d84f039e8" providerId="ADAL" clId="{6454D649-BDBD-431F-B08B-EEE848A829EE}"/>
    <pc:docChg chg="undo custSel modSld sldOrd">
      <pc:chgData name="Patrick Rodgers" userId="d219dede-d6b3-4097-a769-454d84f039e8" providerId="ADAL" clId="{6454D649-BDBD-431F-B08B-EEE848A829EE}" dt="2021-12-16T14:52:15.820" v="23" actId="20577"/>
      <pc:docMkLst>
        <pc:docMk/>
      </pc:docMkLst>
      <pc:sldChg chg="ord">
        <pc:chgData name="Patrick Rodgers" userId="d219dede-d6b3-4097-a769-454d84f039e8" providerId="ADAL" clId="{6454D649-BDBD-431F-B08B-EEE848A829EE}" dt="2021-12-16T14:50:43.783" v="1"/>
        <pc:sldMkLst>
          <pc:docMk/>
          <pc:sldMk cId="3643985423" sldId="1596"/>
        </pc:sldMkLst>
      </pc:sldChg>
      <pc:sldChg chg="modSp mod">
        <pc:chgData name="Patrick Rodgers" userId="d219dede-d6b3-4097-a769-454d84f039e8" providerId="ADAL" clId="{6454D649-BDBD-431F-B08B-EEE848A829EE}" dt="2021-12-16T14:52:15.820" v="23" actId="20577"/>
        <pc:sldMkLst>
          <pc:docMk/>
          <pc:sldMk cId="2877399898" sldId="1623"/>
        </pc:sldMkLst>
        <pc:spChg chg="mod">
          <ac:chgData name="Patrick Rodgers" userId="d219dede-d6b3-4097-a769-454d84f039e8" providerId="ADAL" clId="{6454D649-BDBD-431F-B08B-EEE848A829EE}" dt="2021-12-16T14:52:15.820" v="23" actId="20577"/>
          <ac:spMkLst>
            <pc:docMk/>
            <pc:sldMk cId="2877399898" sldId="1623"/>
            <ac:spMk id="3" creationId="{CBDC9C38-872E-4048-96FE-C321FEF21EC1}"/>
          </ac:spMkLst>
        </pc:spChg>
      </pc:sldChg>
    </pc:docChg>
  </pc:docChgLst>
  <pc:docChgLst>
    <pc:chgData name="Waldemar Mastykarz" userId="S::wmastyka@microsoft.com::8c3ccc08-b2ec-4e63-9b9b-25eb044a606e" providerId="AD" clId="Web-{37310468-BE5B-6D36-A56C-B86F82215FD2}"/>
    <pc:docChg chg="modSld">
      <pc:chgData name="Waldemar Mastykarz" userId="S::wmastyka@microsoft.com::8c3ccc08-b2ec-4e63-9b9b-25eb044a606e" providerId="AD" clId="Web-{37310468-BE5B-6D36-A56C-B86F82215FD2}" dt="2022-02-21T15:15:02.247" v="155" actId="20577"/>
      <pc:docMkLst>
        <pc:docMk/>
      </pc:docMkLst>
      <pc:sldChg chg="delSp modSp">
        <pc:chgData name="Waldemar Mastykarz" userId="S::wmastyka@microsoft.com::8c3ccc08-b2ec-4e63-9b9b-25eb044a606e" providerId="AD" clId="Web-{37310468-BE5B-6D36-A56C-B86F82215FD2}" dt="2022-02-21T15:15:02.247" v="155" actId="20577"/>
        <pc:sldMkLst>
          <pc:docMk/>
          <pc:sldMk cId="2253365439" sldId="1642"/>
        </pc:sldMkLst>
        <pc:spChg chg="mod">
          <ac:chgData name="Waldemar Mastykarz" userId="S::wmastyka@microsoft.com::8c3ccc08-b2ec-4e63-9b9b-25eb044a606e" providerId="AD" clId="Web-{37310468-BE5B-6D36-A56C-B86F82215FD2}" dt="2022-02-21T15:15:02.247" v="155" actId="20577"/>
          <ac:spMkLst>
            <pc:docMk/>
            <pc:sldMk cId="2253365439" sldId="1642"/>
            <ac:spMk id="3" creationId="{CBDC9C38-872E-4048-96FE-C321FEF21EC1}"/>
          </ac:spMkLst>
        </pc:spChg>
        <pc:spChg chg="del">
          <ac:chgData name="Waldemar Mastykarz" userId="S::wmastyka@microsoft.com::8c3ccc08-b2ec-4e63-9b9b-25eb044a606e" providerId="AD" clId="Web-{37310468-BE5B-6D36-A56C-B86F82215FD2}" dt="2022-02-21T15:11:50.148" v="0"/>
          <ac:spMkLst>
            <pc:docMk/>
            <pc:sldMk cId="2253365439" sldId="1642"/>
            <ac:spMk id="4" creationId="{415180CB-1631-406C-9B63-EC80A7F390D1}"/>
          </ac:spMkLst>
        </pc:spChg>
      </pc:sldChg>
    </pc:docChg>
  </pc:docChgLst>
  <pc:docChgLst>
    <pc:chgData name="Waldemar Mastykarz" userId="S::wmastyka@microsoft.com::8c3ccc08-b2ec-4e63-9b9b-25eb044a606e" providerId="AD" clId="Web-{EBE64987-4B4D-0AE3-255C-AA9F1B29FA71}"/>
    <pc:docChg chg="modSld">
      <pc:chgData name="Waldemar Mastykarz" userId="S::wmastyka@microsoft.com::8c3ccc08-b2ec-4e63-9b9b-25eb044a606e" providerId="AD" clId="Web-{EBE64987-4B4D-0AE3-255C-AA9F1B29FA71}" dt="2021-10-07T11:18:25.676" v="82" actId="20577"/>
      <pc:docMkLst>
        <pc:docMk/>
      </pc:docMkLst>
      <pc:sldChg chg="modSp">
        <pc:chgData name="Waldemar Mastykarz" userId="S::wmastyka@microsoft.com::8c3ccc08-b2ec-4e63-9b9b-25eb044a606e" providerId="AD" clId="Web-{EBE64987-4B4D-0AE3-255C-AA9F1B29FA71}" dt="2021-10-07T11:18:25.676" v="82" actId="20577"/>
        <pc:sldMkLst>
          <pc:docMk/>
          <pc:sldMk cId="2253365439" sldId="1642"/>
        </pc:sldMkLst>
        <pc:spChg chg="mod">
          <ac:chgData name="Waldemar Mastykarz" userId="S::wmastyka@microsoft.com::8c3ccc08-b2ec-4e63-9b9b-25eb044a606e" providerId="AD" clId="Web-{EBE64987-4B4D-0AE3-255C-AA9F1B29FA71}" dt="2021-10-07T11:18:25.676" v="82" actId="20577"/>
          <ac:spMkLst>
            <pc:docMk/>
            <pc:sldMk cId="2253365439" sldId="1642"/>
            <ac:spMk id="3" creationId="{CBDC9C38-872E-4048-96FE-C321FEF21EC1}"/>
          </ac:spMkLst>
        </pc:spChg>
      </pc:sldChg>
    </pc:docChg>
  </pc:docChgLst>
  <pc:docChgLst>
    <pc:chgData name="David Warner" userId="S::davidwarner@microsoft.com::51ffa14d-fdfd-4571-a787-ad4b3bb92711" providerId="AD" clId="Web-{8580710E-8383-47E7-92A5-9BEF3D5F8D13}"/>
    <pc:docChg chg="delSld modSld modSection">
      <pc:chgData name="David Warner" userId="S::davidwarner@microsoft.com::51ffa14d-fdfd-4571-a787-ad4b3bb92711" providerId="AD" clId="Web-{8580710E-8383-47E7-92A5-9BEF3D5F8D13}" dt="2022-05-04T21:37:50.889" v="1"/>
      <pc:docMkLst>
        <pc:docMk/>
      </pc:docMkLst>
      <pc:sldChg chg="modSp">
        <pc:chgData name="David Warner" userId="S::davidwarner@microsoft.com::51ffa14d-fdfd-4571-a787-ad4b3bb92711" providerId="AD" clId="Web-{8580710E-8383-47E7-92A5-9BEF3D5F8D13}" dt="2022-05-04T21:37:43.763" v="0" actId="1076"/>
        <pc:sldMkLst>
          <pc:docMk/>
          <pc:sldMk cId="2923261421" sldId="2145707289"/>
        </pc:sldMkLst>
        <pc:spChg chg="mod">
          <ac:chgData name="David Warner" userId="S::davidwarner@microsoft.com::51ffa14d-fdfd-4571-a787-ad4b3bb92711" providerId="AD" clId="Web-{8580710E-8383-47E7-92A5-9BEF3D5F8D13}" dt="2022-05-04T21:37:43.763" v="0" actId="1076"/>
          <ac:spMkLst>
            <pc:docMk/>
            <pc:sldMk cId="2923261421" sldId="2145707289"/>
            <ac:spMk id="14" creationId="{310BCD50-7814-4A39-8C82-C55EE1CCFF79}"/>
          </ac:spMkLst>
        </pc:spChg>
      </pc:sldChg>
      <pc:sldChg chg="del">
        <pc:chgData name="David Warner" userId="S::davidwarner@microsoft.com::51ffa14d-fdfd-4571-a787-ad4b3bb92711" providerId="AD" clId="Web-{8580710E-8383-47E7-92A5-9BEF3D5F8D13}" dt="2022-05-04T21:37:50.889" v="1"/>
        <pc:sldMkLst>
          <pc:docMk/>
          <pc:sldMk cId="703129730" sldId="2145707291"/>
        </pc:sldMkLst>
      </pc:sldChg>
    </pc:docChg>
  </pc:docChgLst>
  <pc:docChgLst>
    <pc:chgData name="Alex Terentiev" userId="S::aterentiev@microsoft.com::b089aebb-68c6-439e-96df-7e98da5a759e" providerId="AD" clId="Web-{A45FEDAE-9C4B-FAA7-82C8-4401D00B7072}"/>
    <pc:docChg chg="modSld">
      <pc:chgData name="Alex Terentiev" userId="S::aterentiev@microsoft.com::b089aebb-68c6-439e-96df-7e98da5a759e" providerId="AD" clId="Web-{A45FEDAE-9C4B-FAA7-82C8-4401D00B7072}" dt="2022-02-07T16:51:28.942" v="0"/>
      <pc:docMkLst>
        <pc:docMk/>
      </pc:docMkLst>
      <pc:sldChg chg="delSp">
        <pc:chgData name="Alex Terentiev" userId="S::aterentiev@microsoft.com::b089aebb-68c6-439e-96df-7e98da5a759e" providerId="AD" clId="Web-{A45FEDAE-9C4B-FAA7-82C8-4401D00B7072}" dt="2022-02-07T16:51:28.942" v="0"/>
        <pc:sldMkLst>
          <pc:docMk/>
          <pc:sldMk cId="4037611923" sldId="3334"/>
        </pc:sldMkLst>
        <pc:spChg chg="del">
          <ac:chgData name="Alex Terentiev" userId="S::aterentiev@microsoft.com::b089aebb-68c6-439e-96df-7e98da5a759e" providerId="AD" clId="Web-{A45FEDAE-9C4B-FAA7-82C8-4401D00B7072}" dt="2022-02-07T16:51:28.942" v="0"/>
          <ac:spMkLst>
            <pc:docMk/>
            <pc:sldMk cId="4037611923" sldId="3334"/>
            <ac:spMk id="4" creationId="{68B86D44-7263-4332-9C80-7C5584B38694}"/>
          </ac:spMkLst>
        </pc:spChg>
      </pc:sldChg>
    </pc:docChg>
  </pc:docChgLst>
  <pc:docChgLst>
    <pc:chgData name="Vesa Juvonen" userId="c7243be1-99a3-4752-ab2a-0cf698cf8236" providerId="ADAL" clId="{2B7127B5-AF86-4F99-A432-64125D1D72E1}"/>
    <pc:docChg chg="undo custSel addSld delSld modSld modSection">
      <pc:chgData name="Vesa Juvonen" userId="c7243be1-99a3-4752-ab2a-0cf698cf8236" providerId="ADAL" clId="{2B7127B5-AF86-4F99-A432-64125D1D72E1}" dt="2022-02-10T14:00:13.845" v="458" actId="47"/>
      <pc:docMkLst>
        <pc:docMk/>
      </pc:docMkLst>
      <pc:sldChg chg="addSp modSp mod modAnim">
        <pc:chgData name="Vesa Juvonen" userId="c7243be1-99a3-4752-ab2a-0cf698cf8236" providerId="ADAL" clId="{2B7127B5-AF86-4F99-A432-64125D1D72E1}" dt="2022-02-10T10:35:38.802" v="338"/>
        <pc:sldMkLst>
          <pc:docMk/>
          <pc:sldMk cId="10702720" sldId="2079"/>
        </pc:sldMkLst>
        <pc:spChg chg="add mod">
          <ac:chgData name="Vesa Juvonen" userId="c7243be1-99a3-4752-ab2a-0cf698cf8236" providerId="ADAL" clId="{2B7127B5-AF86-4F99-A432-64125D1D72E1}" dt="2022-02-10T10:34:47.187" v="319"/>
          <ac:spMkLst>
            <pc:docMk/>
            <pc:sldMk cId="10702720" sldId="2079"/>
            <ac:spMk id="6" creationId="{39664CC4-FBB7-4693-82D5-A9E01C73D560}"/>
          </ac:spMkLst>
        </pc:spChg>
        <pc:spChg chg="add mod">
          <ac:chgData name="Vesa Juvonen" userId="c7243be1-99a3-4752-ab2a-0cf698cf8236" providerId="ADAL" clId="{2B7127B5-AF86-4F99-A432-64125D1D72E1}" dt="2022-02-10T10:35:29.748" v="332" actId="14100"/>
          <ac:spMkLst>
            <pc:docMk/>
            <pc:sldMk cId="10702720" sldId="2079"/>
            <ac:spMk id="9" creationId="{DCD767FA-ACE1-48DA-8B2B-1B47455D5B9B}"/>
          </ac:spMkLst>
        </pc:spChg>
        <pc:spChg chg="add mod">
          <ac:chgData name="Vesa Juvonen" userId="c7243be1-99a3-4752-ab2a-0cf698cf8236" providerId="ADAL" clId="{2B7127B5-AF86-4F99-A432-64125D1D72E1}" dt="2022-02-10T10:35:07.150" v="326" actId="688"/>
          <ac:spMkLst>
            <pc:docMk/>
            <pc:sldMk cId="10702720" sldId="2079"/>
            <ac:spMk id="13" creationId="{E9654D62-2236-464A-8580-741BC5066077}"/>
          </ac:spMkLst>
        </pc:spChg>
      </pc:sldChg>
      <pc:sldChg chg="modSp mod">
        <pc:chgData name="Vesa Juvonen" userId="c7243be1-99a3-4752-ab2a-0cf698cf8236" providerId="ADAL" clId="{2B7127B5-AF86-4F99-A432-64125D1D72E1}" dt="2022-02-10T10:31:00.592" v="160" actId="1076"/>
        <pc:sldMkLst>
          <pc:docMk/>
          <pc:sldMk cId="778883926" sldId="2076136264"/>
        </pc:sldMkLst>
        <pc:spChg chg="mod">
          <ac:chgData name="Vesa Juvonen" userId="c7243be1-99a3-4752-ab2a-0cf698cf8236" providerId="ADAL" clId="{2B7127B5-AF86-4F99-A432-64125D1D72E1}" dt="2022-02-10T10:30:53.032" v="159" actId="14100"/>
          <ac:spMkLst>
            <pc:docMk/>
            <pc:sldMk cId="778883926" sldId="2076136264"/>
            <ac:spMk id="14" creationId="{953584C8-8734-42EA-AD16-6AA2B405D249}"/>
          </ac:spMkLst>
        </pc:spChg>
        <pc:picChg chg="mod">
          <ac:chgData name="Vesa Juvonen" userId="c7243be1-99a3-4752-ab2a-0cf698cf8236" providerId="ADAL" clId="{2B7127B5-AF86-4F99-A432-64125D1D72E1}" dt="2022-02-10T10:31:00.592" v="160" actId="1076"/>
          <ac:picMkLst>
            <pc:docMk/>
            <pc:sldMk cId="778883926" sldId="2076136264"/>
            <ac:picMk id="6" creationId="{6B96880A-89CD-4450-AE79-E2EC4F9F20C6}"/>
          </ac:picMkLst>
        </pc:picChg>
        <pc:picChg chg="mod">
          <ac:chgData name="Vesa Juvonen" userId="c7243be1-99a3-4752-ab2a-0cf698cf8236" providerId="ADAL" clId="{2B7127B5-AF86-4F99-A432-64125D1D72E1}" dt="2022-02-10T10:31:00.592" v="160" actId="1076"/>
          <ac:picMkLst>
            <pc:docMk/>
            <pc:sldMk cId="778883926" sldId="2076136264"/>
            <ac:picMk id="8" creationId="{5CE79840-1779-4FD7-A591-EC889F37EF9E}"/>
          </ac:picMkLst>
        </pc:picChg>
        <pc:picChg chg="mod">
          <ac:chgData name="Vesa Juvonen" userId="c7243be1-99a3-4752-ab2a-0cf698cf8236" providerId="ADAL" clId="{2B7127B5-AF86-4F99-A432-64125D1D72E1}" dt="2022-02-10T10:31:00.592" v="160" actId="1076"/>
          <ac:picMkLst>
            <pc:docMk/>
            <pc:sldMk cId="778883926" sldId="2076136264"/>
            <ac:picMk id="9" creationId="{A32F44C1-4787-4278-9FA5-D22D2BA48DAE}"/>
          </ac:picMkLst>
        </pc:picChg>
        <pc:picChg chg="mod">
          <ac:chgData name="Vesa Juvonen" userId="c7243be1-99a3-4752-ab2a-0cf698cf8236" providerId="ADAL" clId="{2B7127B5-AF86-4F99-A432-64125D1D72E1}" dt="2022-02-10T10:31:00.592" v="160" actId="1076"/>
          <ac:picMkLst>
            <pc:docMk/>
            <pc:sldMk cId="778883926" sldId="2076136264"/>
            <ac:picMk id="11" creationId="{47158F51-FAAD-4DE3-B803-9B850CB0571E}"/>
          </ac:picMkLst>
        </pc:picChg>
      </pc:sldChg>
      <pc:sldChg chg="addSp modSp mod modAnim">
        <pc:chgData name="Vesa Juvonen" userId="c7243be1-99a3-4752-ab2a-0cf698cf8236" providerId="ADAL" clId="{2B7127B5-AF86-4F99-A432-64125D1D72E1}" dt="2022-02-10T10:36:43.752" v="417"/>
        <pc:sldMkLst>
          <pc:docMk/>
          <pc:sldMk cId="3554970203" sldId="2076137597"/>
        </pc:sldMkLst>
        <pc:spChg chg="add mod">
          <ac:chgData name="Vesa Juvonen" userId="c7243be1-99a3-4752-ab2a-0cf698cf8236" providerId="ADAL" clId="{2B7127B5-AF86-4F99-A432-64125D1D72E1}" dt="2022-02-10T10:36:32.162" v="401" actId="14100"/>
          <ac:spMkLst>
            <pc:docMk/>
            <pc:sldMk cId="3554970203" sldId="2076137597"/>
            <ac:spMk id="37" creationId="{16C905B3-288B-4E16-AD88-8F8DF8A03CB4}"/>
          </ac:spMkLst>
        </pc:spChg>
      </pc:sldChg>
      <pc:sldChg chg="add">
        <pc:chgData name="Vesa Juvonen" userId="c7243be1-99a3-4752-ab2a-0cf698cf8236" providerId="ADAL" clId="{2B7127B5-AF86-4F99-A432-64125D1D72E1}" dt="2022-02-10T14:00:12.108" v="457"/>
        <pc:sldMkLst>
          <pc:docMk/>
          <pc:sldMk cId="1964942243" sldId="2076137768"/>
        </pc:sldMkLst>
      </pc:sldChg>
      <pc:sldChg chg="del">
        <pc:chgData name="Vesa Juvonen" userId="c7243be1-99a3-4752-ab2a-0cf698cf8236" providerId="ADAL" clId="{2B7127B5-AF86-4F99-A432-64125D1D72E1}" dt="2022-02-10T10:12:58.172" v="8" actId="47"/>
        <pc:sldMkLst>
          <pc:docMk/>
          <pc:sldMk cId="1870885731" sldId="2076137777"/>
        </pc:sldMkLst>
      </pc:sldChg>
      <pc:sldChg chg="add del">
        <pc:chgData name="Vesa Juvonen" userId="c7243be1-99a3-4752-ab2a-0cf698cf8236" providerId="ADAL" clId="{2B7127B5-AF86-4F99-A432-64125D1D72E1}" dt="2022-02-10T14:00:13.845" v="458" actId="47"/>
        <pc:sldMkLst>
          <pc:docMk/>
          <pc:sldMk cId="3048732025" sldId="2076137809"/>
        </pc:sldMkLst>
      </pc:sldChg>
      <pc:sldChg chg="addSp modSp add mod modAnim">
        <pc:chgData name="Vesa Juvonen" userId="c7243be1-99a3-4752-ab2a-0cf698cf8236" providerId="ADAL" clId="{2B7127B5-AF86-4F99-A432-64125D1D72E1}" dt="2022-02-10T10:45:47.425" v="448"/>
        <pc:sldMkLst>
          <pc:docMk/>
          <pc:sldMk cId="2527725061" sldId="2076137825"/>
        </pc:sldMkLst>
        <pc:spChg chg="add mod">
          <ac:chgData name="Vesa Juvonen" userId="c7243be1-99a3-4752-ab2a-0cf698cf8236" providerId="ADAL" clId="{2B7127B5-AF86-4F99-A432-64125D1D72E1}" dt="2022-02-10T10:28:34.246" v="157" actId="1076"/>
          <ac:spMkLst>
            <pc:docMk/>
            <pc:sldMk cId="2527725061" sldId="2076137825"/>
            <ac:spMk id="4" creationId="{A597E1F0-D245-42E6-8131-0BF79EF935A0}"/>
          </ac:spMkLst>
        </pc:spChg>
        <pc:spChg chg="mod">
          <ac:chgData name="Vesa Juvonen" userId="c7243be1-99a3-4752-ab2a-0cf698cf8236" providerId="ADAL" clId="{2B7127B5-AF86-4F99-A432-64125D1D72E1}" dt="2022-02-10T10:12:49.799" v="6" actId="207"/>
          <ac:spMkLst>
            <pc:docMk/>
            <pc:sldMk cId="2527725061" sldId="2076137825"/>
            <ac:spMk id="18" creationId="{E5183C7A-C387-45C5-B839-7BB228B4091B}"/>
          </ac:spMkLst>
        </pc:spChg>
        <pc:spChg chg="mod">
          <ac:chgData name="Vesa Juvonen" userId="c7243be1-99a3-4752-ab2a-0cf698cf8236" providerId="ADAL" clId="{2B7127B5-AF86-4F99-A432-64125D1D72E1}" dt="2022-02-10T10:12:54.776" v="7" actId="207"/>
          <ac:spMkLst>
            <pc:docMk/>
            <pc:sldMk cId="2527725061" sldId="2076137825"/>
            <ac:spMk id="19" creationId="{B96EE522-6672-435D-A47F-0B904BCE8C3A}"/>
          </ac:spMkLst>
        </pc:spChg>
      </pc:sldChg>
      <pc:sldChg chg="modSp mod">
        <pc:chgData name="Vesa Juvonen" userId="c7243be1-99a3-4752-ab2a-0cf698cf8236" providerId="ADAL" clId="{2B7127B5-AF86-4F99-A432-64125D1D72E1}" dt="2022-02-10T10:12:14.379" v="4" actId="1076"/>
        <pc:sldMkLst>
          <pc:docMk/>
          <pc:sldMk cId="1812315545" sldId="2134805597"/>
        </pc:sldMkLst>
        <pc:spChg chg="mod">
          <ac:chgData name="Vesa Juvonen" userId="c7243be1-99a3-4752-ab2a-0cf698cf8236" providerId="ADAL" clId="{2B7127B5-AF86-4F99-A432-64125D1D72E1}" dt="2022-02-10T10:12:14.379" v="4" actId="1076"/>
          <ac:spMkLst>
            <pc:docMk/>
            <pc:sldMk cId="1812315545" sldId="2134805597"/>
            <ac:spMk id="9" creationId="{28178E85-82A8-415C-89FC-B375816B0E4F}"/>
          </ac:spMkLst>
        </pc:spChg>
      </pc:sldChg>
      <pc:sldChg chg="addSp delSp modSp mod modAnim">
        <pc:chgData name="Vesa Juvonen" userId="c7243be1-99a3-4752-ab2a-0cf698cf8236" providerId="ADAL" clId="{2B7127B5-AF86-4F99-A432-64125D1D72E1}" dt="2022-02-10T10:45:20.777" v="442"/>
        <pc:sldMkLst>
          <pc:docMk/>
          <pc:sldMk cId="837812005" sldId="2134805600"/>
        </pc:sldMkLst>
        <pc:spChg chg="del">
          <ac:chgData name="Vesa Juvonen" userId="c7243be1-99a3-4752-ab2a-0cf698cf8236" providerId="ADAL" clId="{2B7127B5-AF86-4F99-A432-64125D1D72E1}" dt="2022-02-10T10:13:02.687" v="9" actId="478"/>
          <ac:spMkLst>
            <pc:docMk/>
            <pc:sldMk cId="837812005" sldId="2134805600"/>
            <ac:spMk id="2" creationId="{52D48F03-31AE-4C90-9FD8-69B72F9F9E1A}"/>
          </ac:spMkLst>
        </pc:spChg>
        <pc:spChg chg="mod">
          <ac:chgData name="Vesa Juvonen" userId="c7243be1-99a3-4752-ab2a-0cf698cf8236" providerId="ADAL" clId="{2B7127B5-AF86-4F99-A432-64125D1D72E1}" dt="2022-02-10T10:27:33.520" v="143" actId="1076"/>
          <ac:spMkLst>
            <pc:docMk/>
            <pc:sldMk cId="837812005" sldId="2134805600"/>
            <ac:spMk id="5" creationId="{78CA2CA6-B6E6-44A2-A3FF-D31E50A2BB41}"/>
          </ac:spMkLst>
        </pc:spChg>
        <pc:spChg chg="mod">
          <ac:chgData name="Vesa Juvonen" userId="c7243be1-99a3-4752-ab2a-0cf698cf8236" providerId="ADAL" clId="{2B7127B5-AF86-4F99-A432-64125D1D72E1}" dt="2022-02-10T10:26:18.559" v="133" actId="1076"/>
          <ac:spMkLst>
            <pc:docMk/>
            <pc:sldMk cId="837812005" sldId="2134805600"/>
            <ac:spMk id="7" creationId="{D88F2072-6F4F-460D-B61B-3F21B5F89F2B}"/>
          </ac:spMkLst>
        </pc:spChg>
        <pc:spChg chg="mod">
          <ac:chgData name="Vesa Juvonen" userId="c7243be1-99a3-4752-ab2a-0cf698cf8236" providerId="ADAL" clId="{2B7127B5-AF86-4F99-A432-64125D1D72E1}" dt="2022-02-10T10:26:18.559" v="133" actId="1076"/>
          <ac:spMkLst>
            <pc:docMk/>
            <pc:sldMk cId="837812005" sldId="2134805600"/>
            <ac:spMk id="9" creationId="{4E9385E9-EBB4-4B3B-A43E-6C3ADC70F1A3}"/>
          </ac:spMkLst>
        </pc:spChg>
        <pc:spChg chg="mod">
          <ac:chgData name="Vesa Juvonen" userId="c7243be1-99a3-4752-ab2a-0cf698cf8236" providerId="ADAL" clId="{2B7127B5-AF86-4F99-A432-64125D1D72E1}" dt="2022-02-10T10:26:18.559" v="133" actId="1076"/>
          <ac:spMkLst>
            <pc:docMk/>
            <pc:sldMk cId="837812005" sldId="2134805600"/>
            <ac:spMk id="10" creationId="{7C816919-6E6A-4402-ADE3-B85F4ACC0DF0}"/>
          </ac:spMkLst>
        </pc:spChg>
        <pc:spChg chg="mod">
          <ac:chgData name="Vesa Juvonen" userId="c7243be1-99a3-4752-ab2a-0cf698cf8236" providerId="ADAL" clId="{2B7127B5-AF86-4F99-A432-64125D1D72E1}" dt="2022-02-10T10:26:18.559" v="133" actId="1076"/>
          <ac:spMkLst>
            <pc:docMk/>
            <pc:sldMk cId="837812005" sldId="2134805600"/>
            <ac:spMk id="11" creationId="{DD1EFCA9-4FF7-4A10-ADF6-446C2EFBF31A}"/>
          </ac:spMkLst>
        </pc:spChg>
        <pc:spChg chg="mod">
          <ac:chgData name="Vesa Juvonen" userId="c7243be1-99a3-4752-ab2a-0cf698cf8236" providerId="ADAL" clId="{2B7127B5-AF86-4F99-A432-64125D1D72E1}" dt="2022-02-10T10:27:50.158" v="146" actId="1076"/>
          <ac:spMkLst>
            <pc:docMk/>
            <pc:sldMk cId="837812005" sldId="2134805600"/>
            <ac:spMk id="12" creationId="{98879855-B3F2-4C88-952D-E0112B70464E}"/>
          </ac:spMkLst>
        </pc:spChg>
        <pc:spChg chg="mod">
          <ac:chgData name="Vesa Juvonen" userId="c7243be1-99a3-4752-ab2a-0cf698cf8236" providerId="ADAL" clId="{2B7127B5-AF86-4F99-A432-64125D1D72E1}" dt="2022-02-10T10:26:18.559" v="133" actId="1076"/>
          <ac:spMkLst>
            <pc:docMk/>
            <pc:sldMk cId="837812005" sldId="2134805600"/>
            <ac:spMk id="13" creationId="{7AA2E7E3-A92D-4FCB-B885-E5910601438B}"/>
          </ac:spMkLst>
        </pc:spChg>
        <pc:spChg chg="mod">
          <ac:chgData name="Vesa Juvonen" userId="c7243be1-99a3-4752-ab2a-0cf698cf8236" providerId="ADAL" clId="{2B7127B5-AF86-4F99-A432-64125D1D72E1}" dt="2022-02-10T10:26:18.559" v="133" actId="1076"/>
          <ac:spMkLst>
            <pc:docMk/>
            <pc:sldMk cId="837812005" sldId="2134805600"/>
            <ac:spMk id="15" creationId="{08825732-C0E3-43AF-B051-FA356CD27A34}"/>
          </ac:spMkLst>
        </pc:spChg>
        <pc:spChg chg="mod">
          <ac:chgData name="Vesa Juvonen" userId="c7243be1-99a3-4752-ab2a-0cf698cf8236" providerId="ADAL" clId="{2B7127B5-AF86-4F99-A432-64125D1D72E1}" dt="2022-02-10T10:27:35.800" v="145" actId="20577"/>
          <ac:spMkLst>
            <pc:docMk/>
            <pc:sldMk cId="837812005" sldId="2134805600"/>
            <ac:spMk id="17" creationId="{871629CB-A65D-4CE3-A074-BC0EA176AAE1}"/>
          </ac:spMkLst>
        </pc:spChg>
        <pc:picChg chg="del">
          <ac:chgData name="Vesa Juvonen" userId="c7243be1-99a3-4752-ab2a-0cf698cf8236" providerId="ADAL" clId="{2B7127B5-AF86-4F99-A432-64125D1D72E1}" dt="2022-02-10T10:25:00.880" v="101" actId="478"/>
          <ac:picMkLst>
            <pc:docMk/>
            <pc:sldMk cId="837812005" sldId="2134805600"/>
            <ac:picMk id="6" creationId="{EC8619B8-0794-480C-833A-621A165E0E31}"/>
          </ac:picMkLst>
        </pc:picChg>
        <pc:picChg chg="add mod ord">
          <ac:chgData name="Vesa Juvonen" userId="c7243be1-99a3-4752-ab2a-0cf698cf8236" providerId="ADAL" clId="{2B7127B5-AF86-4F99-A432-64125D1D72E1}" dt="2022-02-10T10:26:18.559" v="133" actId="1076"/>
          <ac:picMkLst>
            <pc:docMk/>
            <pc:sldMk cId="837812005" sldId="2134805600"/>
            <ac:picMk id="8" creationId="{C6F6869E-90AD-4025-9312-2ADA0C0A2749}"/>
          </ac:picMkLst>
        </pc:picChg>
        <pc:picChg chg="mod">
          <ac:chgData name="Vesa Juvonen" userId="c7243be1-99a3-4752-ab2a-0cf698cf8236" providerId="ADAL" clId="{2B7127B5-AF86-4F99-A432-64125D1D72E1}" dt="2022-02-10T10:44:35.816" v="440" actId="1076"/>
          <ac:picMkLst>
            <pc:docMk/>
            <pc:sldMk cId="837812005" sldId="2134805600"/>
            <ac:picMk id="1026" creationId="{135154FB-108E-4C03-BB39-07D5A7EBFD4C}"/>
          </ac:picMkLst>
        </pc:picChg>
      </pc:sldChg>
      <pc:sldChg chg="addSp delSp modSp mod modAnim">
        <pc:chgData name="Vesa Juvonen" userId="c7243be1-99a3-4752-ab2a-0cf698cf8236" providerId="ADAL" clId="{2B7127B5-AF86-4F99-A432-64125D1D72E1}" dt="2022-02-10T10:46:10.411" v="454" actId="1076"/>
        <pc:sldMkLst>
          <pc:docMk/>
          <pc:sldMk cId="3507379078" sldId="2134805601"/>
        </pc:sldMkLst>
        <pc:spChg chg="mod">
          <ac:chgData name="Vesa Juvonen" userId="c7243be1-99a3-4752-ab2a-0cf698cf8236" providerId="ADAL" clId="{2B7127B5-AF86-4F99-A432-64125D1D72E1}" dt="2022-02-10T10:13:53.795" v="100" actId="20577"/>
          <ac:spMkLst>
            <pc:docMk/>
            <pc:sldMk cId="3507379078" sldId="2134805601"/>
            <ac:spMk id="3" creationId="{00000000-0000-0000-0000-000000000000}"/>
          </ac:spMkLst>
        </pc:spChg>
        <pc:spChg chg="del">
          <ac:chgData name="Vesa Juvonen" userId="c7243be1-99a3-4752-ab2a-0cf698cf8236" providerId="ADAL" clId="{2B7127B5-AF86-4F99-A432-64125D1D72E1}" dt="2022-02-10T10:13:06.369" v="10" actId="478"/>
          <ac:spMkLst>
            <pc:docMk/>
            <pc:sldMk cId="3507379078" sldId="2134805601"/>
            <ac:spMk id="4" creationId="{C0FFE111-0B7C-4AEB-B742-CD91A6282FE6}"/>
          </ac:spMkLst>
        </pc:spChg>
        <pc:picChg chg="add mod">
          <ac:chgData name="Vesa Juvonen" userId="c7243be1-99a3-4752-ab2a-0cf698cf8236" providerId="ADAL" clId="{2B7127B5-AF86-4F99-A432-64125D1D72E1}" dt="2022-02-10T10:46:10.411" v="454" actId="1076"/>
          <ac:picMkLst>
            <pc:docMk/>
            <pc:sldMk cId="3507379078" sldId="2134805601"/>
            <ac:picMk id="12" creationId="{AE7289F0-83A1-4DB6-B101-0BD9BFA96962}"/>
          </ac:picMkLst>
        </pc:picChg>
      </pc:sldChg>
    </pc:docChg>
  </pc:docChgLst>
  <pc:docChgLst>
    <pc:chgData name="David Warner" userId="S::david_dwarnerii.com#ext#@microsoft.onmicrosoft.com::acafcf14-4098-4a83-9425-e73571277a06" providerId="AD" clId="Web-{B4897FC9-D4D8-45FA-9E73-3CA255B1A2B5}"/>
    <pc:docChg chg="modSld">
      <pc:chgData name="David Warner" userId="S::david_dwarnerii.com#ext#@microsoft.onmicrosoft.com::acafcf14-4098-4a83-9425-e73571277a06" providerId="AD" clId="Web-{B4897FC9-D4D8-45FA-9E73-3CA255B1A2B5}" dt="2021-09-30T23:55:14.531" v="17" actId="20577"/>
      <pc:docMkLst>
        <pc:docMk/>
      </pc:docMkLst>
      <pc:sldChg chg="modSp">
        <pc:chgData name="David Warner" userId="S::david_dwarnerii.com#ext#@microsoft.onmicrosoft.com::acafcf14-4098-4a83-9425-e73571277a06" providerId="AD" clId="Web-{B4897FC9-D4D8-45FA-9E73-3CA255B1A2B5}" dt="2021-09-30T23:54:57.342" v="10" actId="20577"/>
        <pc:sldMkLst>
          <pc:docMk/>
          <pc:sldMk cId="10702720" sldId="2079"/>
        </pc:sldMkLst>
        <pc:spChg chg="mod">
          <ac:chgData name="David Warner" userId="S::david_dwarnerii.com#ext#@microsoft.onmicrosoft.com::acafcf14-4098-4a83-9425-e73571277a06" providerId="AD" clId="Web-{B4897FC9-D4D8-45FA-9E73-3CA255B1A2B5}" dt="2021-09-30T23:54:57.342" v="10"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B4897FC9-D4D8-45FA-9E73-3CA255B1A2B5}" dt="2021-09-30T23:55:14.531" v="17" actId="20577"/>
        <pc:sldMkLst>
          <pc:docMk/>
          <pc:sldMk cId="778883926" sldId="2076136264"/>
        </pc:sldMkLst>
        <pc:spChg chg="mod">
          <ac:chgData name="David Warner" userId="S::david_dwarnerii.com#ext#@microsoft.onmicrosoft.com::acafcf14-4098-4a83-9425-e73571277a06" providerId="AD" clId="Web-{B4897FC9-D4D8-45FA-9E73-3CA255B1A2B5}" dt="2021-09-30T23:55:14.531" v="17" actId="20577"/>
          <ac:spMkLst>
            <pc:docMk/>
            <pc:sldMk cId="778883926" sldId="2076136264"/>
            <ac:spMk id="14" creationId="{953584C8-8734-42EA-AD16-6AA2B405D249}"/>
          </ac:spMkLst>
        </pc:spChg>
      </pc:sldChg>
    </pc:docChg>
  </pc:docChgLst>
  <pc:docChgLst>
    <pc:chgData name="Vesa Juvonen" userId="c7243be1-99a3-4752-ab2a-0cf698cf8236" providerId="ADAL" clId="{C3F84F11-61AB-4CA8-A40B-B7CC8C910236}"/>
    <pc:docChg chg="undo custSel addSld delSld modSld modSection">
      <pc:chgData name="Vesa Juvonen" userId="c7243be1-99a3-4752-ab2a-0cf698cf8236" providerId="ADAL" clId="{C3F84F11-61AB-4CA8-A40B-B7CC8C910236}" dt="2021-09-09T13:58:15.127" v="241" actId="20577"/>
      <pc:docMkLst>
        <pc:docMk/>
      </pc:docMkLst>
      <pc:sldChg chg="modSp mod">
        <pc:chgData name="Vesa Juvonen" userId="c7243be1-99a3-4752-ab2a-0cf698cf8236" providerId="ADAL" clId="{C3F84F11-61AB-4CA8-A40B-B7CC8C910236}" dt="2021-09-06T17:25:50.613" v="11" actId="20577"/>
        <pc:sldMkLst>
          <pc:docMk/>
          <pc:sldMk cId="2773584698" sldId="1621"/>
        </pc:sldMkLst>
        <pc:spChg chg="mod">
          <ac:chgData name="Vesa Juvonen" userId="c7243be1-99a3-4752-ab2a-0cf698cf8236" providerId="ADAL" clId="{C3F84F11-61AB-4CA8-A40B-B7CC8C910236}" dt="2021-09-06T17:25:50.613" v="11" actId="20577"/>
          <ac:spMkLst>
            <pc:docMk/>
            <pc:sldMk cId="2773584698" sldId="1621"/>
            <ac:spMk id="7" creationId="{6F939F32-4E37-4CA3-B710-00610E5E59D3}"/>
          </ac:spMkLst>
        </pc:spChg>
      </pc:sldChg>
      <pc:sldChg chg="modSp mod">
        <pc:chgData name="Vesa Juvonen" userId="c7243be1-99a3-4752-ab2a-0cf698cf8236" providerId="ADAL" clId="{C3F84F11-61AB-4CA8-A40B-B7CC8C910236}" dt="2021-09-06T18:59:13.047" v="65" actId="20577"/>
        <pc:sldMkLst>
          <pc:docMk/>
          <pc:sldMk cId="10702720" sldId="2079"/>
        </pc:sldMkLst>
        <pc:spChg chg="mod">
          <ac:chgData name="Vesa Juvonen" userId="c7243be1-99a3-4752-ab2a-0cf698cf8236" providerId="ADAL" clId="{C3F84F11-61AB-4CA8-A40B-B7CC8C910236}" dt="2021-09-06T18:59:13.047" v="65" actId="20577"/>
          <ac:spMkLst>
            <pc:docMk/>
            <pc:sldMk cId="10702720" sldId="2079"/>
            <ac:spMk id="8" creationId="{00000000-0000-0000-0000-000000000000}"/>
          </ac:spMkLst>
        </pc:spChg>
      </pc:sldChg>
      <pc:sldChg chg="addSp delSp modSp mod">
        <pc:chgData name="Vesa Juvonen" userId="c7243be1-99a3-4752-ab2a-0cf698cf8236" providerId="ADAL" clId="{C3F84F11-61AB-4CA8-A40B-B7CC8C910236}" dt="2021-09-09T13:58:15.127" v="241" actId="20577"/>
        <pc:sldMkLst>
          <pc:docMk/>
          <pc:sldMk cId="467751124" sldId="6149"/>
        </pc:sldMkLst>
        <pc:spChg chg="mod">
          <ac:chgData name="Vesa Juvonen" userId="c7243be1-99a3-4752-ab2a-0cf698cf8236" providerId="ADAL" clId="{C3F84F11-61AB-4CA8-A40B-B7CC8C910236}" dt="2021-09-09T13:58:15.127" v="241" actId="20577"/>
          <ac:spMkLst>
            <pc:docMk/>
            <pc:sldMk cId="467751124" sldId="6149"/>
            <ac:spMk id="3" creationId="{00000000-0000-0000-0000-000000000000}"/>
          </ac:spMkLst>
        </pc:spChg>
        <pc:spChg chg="add del">
          <ac:chgData name="Vesa Juvonen" userId="c7243be1-99a3-4752-ab2a-0cf698cf8236" providerId="ADAL" clId="{C3F84F11-61AB-4CA8-A40B-B7CC8C910236}" dt="2021-09-09T13:57:58.204" v="178" actId="478"/>
          <ac:spMkLst>
            <pc:docMk/>
            <pc:sldMk cId="467751124" sldId="6149"/>
            <ac:spMk id="5" creationId="{36F4783D-C192-4FFD-AB3F-3740664F28BC}"/>
          </ac:spMkLst>
        </pc:spChg>
      </pc:sldChg>
      <pc:sldChg chg="modSp mod">
        <pc:chgData name="Vesa Juvonen" userId="c7243be1-99a3-4752-ab2a-0cf698cf8236" providerId="ADAL" clId="{C3F84F11-61AB-4CA8-A40B-B7CC8C910236}" dt="2021-09-09T13:55:43.279" v="177" actId="20577"/>
        <pc:sldMkLst>
          <pc:docMk/>
          <pc:sldMk cId="2636939237" sldId="2076137579"/>
        </pc:sldMkLst>
        <pc:spChg chg="mod">
          <ac:chgData name="Vesa Juvonen" userId="c7243be1-99a3-4752-ab2a-0cf698cf8236" providerId="ADAL" clId="{C3F84F11-61AB-4CA8-A40B-B7CC8C910236}" dt="2021-09-09T13:55:43.279" v="177" actId="20577"/>
          <ac:spMkLst>
            <pc:docMk/>
            <pc:sldMk cId="2636939237" sldId="2076137579"/>
            <ac:spMk id="3" creationId="{CBDC9C38-872E-4048-96FE-C321FEF21EC1}"/>
          </ac:spMkLst>
        </pc:spChg>
        <pc:picChg chg="mod">
          <ac:chgData name="Vesa Juvonen" userId="c7243be1-99a3-4752-ab2a-0cf698cf8236" providerId="ADAL" clId="{C3F84F11-61AB-4CA8-A40B-B7CC8C910236}" dt="2021-09-09T13:55:03.603" v="101" actId="14100"/>
          <ac:picMkLst>
            <pc:docMk/>
            <pc:sldMk cId="2636939237" sldId="2076137579"/>
            <ac:picMk id="66" creationId="{068F5472-8D51-4135-891B-F948BF382C84}"/>
          </ac:picMkLst>
        </pc:picChg>
      </pc:sldChg>
      <pc:sldChg chg="addSp delSp del mod">
        <pc:chgData name="Vesa Juvonen" userId="c7243be1-99a3-4752-ab2a-0cf698cf8236" providerId="ADAL" clId="{C3F84F11-61AB-4CA8-A40B-B7CC8C910236}" dt="2021-09-09T13:29:37.009" v="97" actId="47"/>
        <pc:sldMkLst>
          <pc:docMk/>
          <pc:sldMk cId="807260399" sldId="2076137663"/>
        </pc:sldMkLst>
        <pc:spChg chg="del">
          <ac:chgData name="Vesa Juvonen" userId="c7243be1-99a3-4752-ab2a-0cf698cf8236" providerId="ADAL" clId="{C3F84F11-61AB-4CA8-A40B-B7CC8C910236}" dt="2021-09-09T13:29:22.638" v="90" actId="21"/>
          <ac:spMkLst>
            <pc:docMk/>
            <pc:sldMk cId="807260399" sldId="2076137663"/>
            <ac:spMk id="2" creationId="{80AAA225-94E8-4DB9-8B7D-95A640D67327}"/>
          </ac:spMkLst>
        </pc:spChg>
        <pc:spChg chg="add">
          <ac:chgData name="Vesa Juvonen" userId="c7243be1-99a3-4752-ab2a-0cf698cf8236" providerId="ADAL" clId="{C3F84F11-61AB-4CA8-A40B-B7CC8C910236}" dt="2021-09-06T17:25:13.592" v="0" actId="22"/>
          <ac:spMkLst>
            <pc:docMk/>
            <pc:sldMk cId="807260399" sldId="2076137663"/>
            <ac:spMk id="3" creationId="{1EFEABF9-BAFA-48D1-961F-68CC723A4C25}"/>
          </ac:spMkLst>
        </pc:spChg>
      </pc:sldChg>
      <pc:sldChg chg="del">
        <pc:chgData name="Vesa Juvonen" userId="c7243be1-99a3-4752-ab2a-0cf698cf8236" providerId="ADAL" clId="{C3F84F11-61AB-4CA8-A40B-B7CC8C910236}" dt="2021-09-06T17:25:18.523" v="2" actId="47"/>
        <pc:sldMkLst>
          <pc:docMk/>
          <pc:sldMk cId="649892384" sldId="2076137677"/>
        </pc:sldMkLst>
      </pc:sldChg>
      <pc:sldChg chg="addSp delSp modSp del mod">
        <pc:chgData name="Vesa Juvonen" userId="c7243be1-99a3-4752-ab2a-0cf698cf8236" providerId="ADAL" clId="{C3F84F11-61AB-4CA8-A40B-B7CC8C910236}" dt="2021-09-09T13:28:54.738" v="88" actId="47"/>
        <pc:sldMkLst>
          <pc:docMk/>
          <pc:sldMk cId="879083936" sldId="2076137681"/>
        </pc:sldMkLst>
        <pc:spChg chg="add del mod">
          <ac:chgData name="Vesa Juvonen" userId="c7243be1-99a3-4752-ab2a-0cf698cf8236" providerId="ADAL" clId="{C3F84F11-61AB-4CA8-A40B-B7CC8C910236}" dt="2021-09-09T12:13:27.934" v="66" actId="478"/>
          <ac:spMkLst>
            <pc:docMk/>
            <pc:sldMk cId="879083936" sldId="2076137681"/>
            <ac:spMk id="11" creationId="{9A48E26E-87FA-454A-B723-90E3543C5E00}"/>
          </ac:spMkLst>
        </pc:spChg>
        <pc:spChg chg="mod">
          <ac:chgData name="Vesa Juvonen" userId="c7243be1-99a3-4752-ab2a-0cf698cf8236" providerId="ADAL" clId="{C3F84F11-61AB-4CA8-A40B-B7CC8C910236}" dt="2021-09-09T12:13:46.513" v="86" actId="404"/>
          <ac:spMkLst>
            <pc:docMk/>
            <pc:sldMk cId="879083936" sldId="2076137681"/>
            <ac:spMk id="19" creationId="{B96EE522-6672-435D-A47F-0B904BCE8C3A}"/>
          </ac:spMkLst>
        </pc:spChg>
      </pc:sldChg>
      <pc:sldChg chg="addSp modSp add mod">
        <pc:chgData name="Vesa Juvonen" userId="c7243be1-99a3-4752-ab2a-0cf698cf8236" providerId="ADAL" clId="{C3F84F11-61AB-4CA8-A40B-B7CC8C910236}" dt="2021-09-09T13:29:30.285" v="96" actId="17032"/>
        <pc:sldMkLst>
          <pc:docMk/>
          <pc:sldMk cId="52339594" sldId="2076137693"/>
        </pc:sldMkLst>
        <pc:spChg chg="add mod">
          <ac:chgData name="Vesa Juvonen" userId="c7243be1-99a3-4752-ab2a-0cf698cf8236" providerId="ADAL" clId="{C3F84F11-61AB-4CA8-A40B-B7CC8C910236}" dt="2021-09-09T13:29:27.382" v="95" actId="6549"/>
          <ac:spMkLst>
            <pc:docMk/>
            <pc:sldMk cId="52339594" sldId="2076137693"/>
            <ac:spMk id="4" creationId="{555EC26B-7997-403B-A28F-43865CC59B9C}"/>
          </ac:spMkLst>
        </pc:spChg>
        <pc:spChg chg="mod">
          <ac:chgData name="Vesa Juvonen" userId="c7243be1-99a3-4752-ab2a-0cf698cf8236" providerId="ADAL" clId="{C3F84F11-61AB-4CA8-A40B-B7CC8C910236}" dt="2021-09-09T13:29:30.285" v="96" actId="17032"/>
          <ac:spMkLst>
            <pc:docMk/>
            <pc:sldMk cId="52339594" sldId="2076137693"/>
            <ac:spMk id="18" creationId="{E5183C7A-C387-45C5-B839-7BB228B4091B}"/>
          </ac:spMkLst>
        </pc:spChg>
      </pc:sldChg>
      <pc:sldChg chg="add">
        <pc:chgData name="Vesa Juvonen" userId="c7243be1-99a3-4752-ab2a-0cf698cf8236" providerId="ADAL" clId="{C3F84F11-61AB-4CA8-A40B-B7CC8C910236}" dt="2021-09-09T13:28:52.194" v="87" actId="22"/>
        <pc:sldMkLst>
          <pc:docMk/>
          <pc:sldMk cId="93809026" sldId="2076137694"/>
        </pc:sldMkLst>
      </pc:sldChg>
      <pc:sldChg chg="del">
        <pc:chgData name="Vesa Juvonen" userId="c7243be1-99a3-4752-ab2a-0cf698cf8236" providerId="ADAL" clId="{C3F84F11-61AB-4CA8-A40B-B7CC8C910236}" dt="2021-09-06T17:25:25.460" v="4" actId="47"/>
        <pc:sldMkLst>
          <pc:docMk/>
          <pc:sldMk cId="1799728944" sldId="2134805594"/>
        </pc:sldMkLst>
      </pc:sldChg>
    </pc:docChg>
  </pc:docChgLst>
  <pc:docChgLst>
    <pc:chgData name="Mikael Svenson" userId="965d4e6a-fd22-4d0b-8bb9-2315d7bb356c" providerId="ADAL" clId="{5C95D8AD-4C6E-4AFE-9677-BAC88DB6044B}"/>
    <pc:docChg chg="custSel modSld">
      <pc:chgData name="Mikael Svenson" userId="965d4e6a-fd22-4d0b-8bb9-2315d7bb356c" providerId="ADAL" clId="{5C95D8AD-4C6E-4AFE-9677-BAC88DB6044B}" dt="2022-01-10T15:04:52.731" v="2" actId="20577"/>
      <pc:docMkLst>
        <pc:docMk/>
      </pc:docMkLst>
      <pc:sldChg chg="delSp modSp mod">
        <pc:chgData name="Mikael Svenson" userId="965d4e6a-fd22-4d0b-8bb9-2315d7bb356c" providerId="ADAL" clId="{5C95D8AD-4C6E-4AFE-9677-BAC88DB6044B}" dt="2022-01-10T15:04:52.731" v="2" actId="20577"/>
        <pc:sldMkLst>
          <pc:docMk/>
          <pc:sldMk cId="2925091645" sldId="2076136308"/>
        </pc:sldMkLst>
        <pc:spChg chg="mod">
          <ac:chgData name="Mikael Svenson" userId="965d4e6a-fd22-4d0b-8bb9-2315d7bb356c" providerId="ADAL" clId="{5C95D8AD-4C6E-4AFE-9677-BAC88DB6044B}" dt="2022-01-10T15:04:52.731" v="2" actId="20577"/>
          <ac:spMkLst>
            <pc:docMk/>
            <pc:sldMk cId="2925091645" sldId="2076136308"/>
            <ac:spMk id="3" creationId="{CBDC9C38-872E-4048-96FE-C321FEF21EC1}"/>
          </ac:spMkLst>
        </pc:spChg>
        <pc:spChg chg="del">
          <ac:chgData name="Mikael Svenson" userId="965d4e6a-fd22-4d0b-8bb9-2315d7bb356c" providerId="ADAL" clId="{5C95D8AD-4C6E-4AFE-9677-BAC88DB6044B}" dt="2022-01-10T15:04:34.214" v="0" actId="478"/>
          <ac:spMkLst>
            <pc:docMk/>
            <pc:sldMk cId="2925091645" sldId="2076136308"/>
            <ac:spMk id="20" creationId="{B7C5DE31-8357-4FEE-A496-0A236CEB7397}"/>
          </ac:spMkLst>
        </pc:spChg>
      </pc:sldChg>
    </pc:docChg>
  </pc:docChgLst>
  <pc:docChgLst>
    <pc:chgData name="Hugo Bernier" userId="846ef6cd-3f11-462c-a4be-44fff9f1a751" providerId="ADAL" clId="{DB9D09BB-B870-49F0-8698-6E57DF0A899F}"/>
    <pc:docChg chg="undo custSel modSld">
      <pc:chgData name="Hugo Bernier" userId="846ef6cd-3f11-462c-a4be-44fff9f1a751" providerId="ADAL" clId="{DB9D09BB-B870-49F0-8698-6E57DF0A899F}" dt="2021-08-12T03:36:50.923" v="411" actId="339"/>
      <pc:docMkLst>
        <pc:docMk/>
      </pc:docMkLst>
      <pc:sldChg chg="addSp modSp mod">
        <pc:chgData name="Hugo Bernier" userId="846ef6cd-3f11-462c-a4be-44fff9f1a751" providerId="ADAL" clId="{DB9D09BB-B870-49F0-8698-6E57DF0A899F}" dt="2021-08-12T03:36:50.923" v="411" actId="339"/>
        <pc:sldMkLst>
          <pc:docMk/>
          <pc:sldMk cId="10702720" sldId="2079"/>
        </pc:sldMkLst>
        <pc:picChg chg="add mod">
          <ac:chgData name="Hugo Bernier" userId="846ef6cd-3f11-462c-a4be-44fff9f1a751" providerId="ADAL" clId="{DB9D09BB-B870-49F0-8698-6E57DF0A899F}" dt="2021-08-12T03:36:50.923" v="411" actId="339"/>
          <ac:picMkLst>
            <pc:docMk/>
            <pc:sldMk cId="10702720" sldId="2079"/>
            <ac:picMk id="4" creationId="{839C8BBE-54CC-4AE4-84DB-78086C2A9BF9}"/>
          </ac:picMkLst>
        </pc:picChg>
      </pc:sldChg>
      <pc:sldChg chg="addSp delSp modSp mod modNotesTx">
        <pc:chgData name="Hugo Bernier" userId="846ef6cd-3f11-462c-a4be-44fff9f1a751" providerId="ADAL" clId="{DB9D09BB-B870-49F0-8698-6E57DF0A899F}" dt="2021-08-12T03:33:48.795" v="403" actId="1076"/>
        <pc:sldMkLst>
          <pc:docMk/>
          <pc:sldMk cId="2636939237" sldId="2076137579"/>
        </pc:sldMkLst>
        <pc:spChg chg="mod">
          <ac:chgData name="Hugo Bernier" userId="846ef6cd-3f11-462c-a4be-44fff9f1a751" providerId="ADAL" clId="{DB9D09BB-B870-49F0-8698-6E57DF0A899F}" dt="2021-08-12T03:31:25.436" v="351" actId="20577"/>
          <ac:spMkLst>
            <pc:docMk/>
            <pc:sldMk cId="2636939237" sldId="2076137579"/>
            <ac:spMk id="3" creationId="{CBDC9C38-872E-4048-96FE-C321FEF21EC1}"/>
          </ac:spMkLst>
        </pc:spChg>
        <pc:spChg chg="del">
          <ac:chgData name="Hugo Bernier" userId="846ef6cd-3f11-462c-a4be-44fff9f1a751" providerId="ADAL" clId="{DB9D09BB-B870-49F0-8698-6E57DF0A899F}" dt="2021-08-12T03:02:37.957" v="0" actId="478"/>
          <ac:spMkLst>
            <pc:docMk/>
            <pc:sldMk cId="2636939237" sldId="2076137579"/>
            <ac:spMk id="23" creationId="{36F0858E-1AA6-4D5F-8178-17103939697E}"/>
          </ac:spMkLst>
        </pc:spChg>
        <pc:grpChg chg="del">
          <ac:chgData name="Hugo Bernier" userId="846ef6cd-3f11-462c-a4be-44fff9f1a751" providerId="ADAL" clId="{DB9D09BB-B870-49F0-8698-6E57DF0A899F}" dt="2021-08-12T03:02:44.573" v="1" actId="478"/>
          <ac:grpSpMkLst>
            <pc:docMk/>
            <pc:sldMk cId="2636939237" sldId="2076137579"/>
            <ac:grpSpMk id="38" creationId="{48D87B39-9F1F-48E4-B10A-DB3C4BA9357A}"/>
          </ac:grpSpMkLst>
        </pc:grpChg>
        <pc:grpChg chg="add del mod">
          <ac:chgData name="Hugo Bernier" userId="846ef6cd-3f11-462c-a4be-44fff9f1a751" providerId="ADAL" clId="{DB9D09BB-B870-49F0-8698-6E57DF0A899F}" dt="2021-08-12T03:33:48.795" v="403" actId="1076"/>
          <ac:grpSpMkLst>
            <pc:docMk/>
            <pc:sldMk cId="2636939237" sldId="2076137579"/>
            <ac:grpSpMk id="58" creationId="{EA665CB2-B8DA-4899-9BC5-FE1F128A65E2}"/>
          </ac:grpSpMkLst>
        </pc:grpChg>
        <pc:picChg chg="add mod topLvl">
          <ac:chgData name="Hugo Bernier" userId="846ef6cd-3f11-462c-a4be-44fff9f1a751" providerId="ADAL" clId="{DB9D09BB-B870-49F0-8698-6E57DF0A899F}" dt="2021-08-12T03:33:06.958" v="401" actId="1076"/>
          <ac:picMkLst>
            <pc:docMk/>
            <pc:sldMk cId="2636939237" sldId="2076137579"/>
            <ac:picMk id="25" creationId="{9CDFA1A3-5889-48B5-9B14-4DFA9CBB0003}"/>
          </ac:picMkLst>
        </pc:picChg>
        <pc:picChg chg="mod">
          <ac:chgData name="Hugo Bernier" userId="846ef6cd-3f11-462c-a4be-44fff9f1a751" providerId="ADAL" clId="{DB9D09BB-B870-49F0-8698-6E57DF0A899F}" dt="2021-08-12T03:19:23.741" v="159" actId="1076"/>
          <ac:picMkLst>
            <pc:docMk/>
            <pc:sldMk cId="2636939237" sldId="2076137579"/>
            <ac:picMk id="29" creationId="{E8DC1192-0F89-4521-AC70-9EE3FE847BB2}"/>
          </ac:picMkLst>
        </pc:picChg>
        <pc:picChg chg="mod">
          <ac:chgData name="Hugo Bernier" userId="846ef6cd-3f11-462c-a4be-44fff9f1a751" providerId="ADAL" clId="{DB9D09BB-B870-49F0-8698-6E57DF0A899F}" dt="2021-08-12T03:31:45.797" v="371" actId="1037"/>
          <ac:picMkLst>
            <pc:docMk/>
            <pc:sldMk cId="2636939237" sldId="2076137579"/>
            <ac:picMk id="32" creationId="{1C8A8DDC-AFDC-463F-9C81-ACFC9D208E3B}"/>
          </ac:picMkLst>
        </pc:picChg>
        <pc:picChg chg="mod">
          <ac:chgData name="Hugo Bernier" userId="846ef6cd-3f11-462c-a4be-44fff9f1a751" providerId="ADAL" clId="{DB9D09BB-B870-49F0-8698-6E57DF0A899F}" dt="2021-08-12T03:26:53.968" v="312" actId="1076"/>
          <ac:picMkLst>
            <pc:docMk/>
            <pc:sldMk cId="2636939237" sldId="2076137579"/>
            <ac:picMk id="33" creationId="{6B1F3093-F79F-44B1-BE20-443071F6A2F4}"/>
          </ac:picMkLst>
        </pc:picChg>
        <pc:picChg chg="add mod topLvl">
          <ac:chgData name="Hugo Bernier" userId="846ef6cd-3f11-462c-a4be-44fff9f1a751" providerId="ADAL" clId="{DB9D09BB-B870-49F0-8698-6E57DF0A899F}" dt="2021-08-12T03:33:06.958" v="401" actId="1076"/>
          <ac:picMkLst>
            <pc:docMk/>
            <pc:sldMk cId="2636939237" sldId="2076137579"/>
            <ac:picMk id="40" creationId="{D7427510-0053-4A41-8D2A-D7F4777E6556}"/>
          </ac:picMkLst>
        </pc:picChg>
        <pc:picChg chg="mod">
          <ac:chgData name="Hugo Bernier" userId="846ef6cd-3f11-462c-a4be-44fff9f1a751" providerId="ADAL" clId="{DB9D09BB-B870-49F0-8698-6E57DF0A899F}" dt="2021-08-12T03:19:23.741" v="159" actId="1076"/>
          <ac:picMkLst>
            <pc:docMk/>
            <pc:sldMk cId="2636939237" sldId="2076137579"/>
            <ac:picMk id="46" creationId="{189F0A85-4189-413D-A0C8-A5F3E2FF1168}"/>
          </ac:picMkLst>
        </pc:picChg>
        <pc:picChg chg="del">
          <ac:chgData name="Hugo Bernier" userId="846ef6cd-3f11-462c-a4be-44fff9f1a751" providerId="ADAL" clId="{DB9D09BB-B870-49F0-8698-6E57DF0A899F}" dt="2021-08-12T03:18:49.318" v="127" actId="478"/>
          <ac:picMkLst>
            <pc:docMk/>
            <pc:sldMk cId="2636939237" sldId="2076137579"/>
            <ac:picMk id="47" creationId="{8DE29B0C-4135-432A-A46B-E66A79D1E5C5}"/>
          </ac:picMkLst>
        </pc:picChg>
        <pc:picChg chg="del mod">
          <ac:chgData name="Hugo Bernier" userId="846ef6cd-3f11-462c-a4be-44fff9f1a751" providerId="ADAL" clId="{DB9D09BB-B870-49F0-8698-6E57DF0A899F}" dt="2021-08-12T03:27:18.575" v="315" actId="478"/>
          <ac:picMkLst>
            <pc:docMk/>
            <pc:sldMk cId="2636939237" sldId="2076137579"/>
            <ac:picMk id="48" creationId="{21EAA3BF-DB13-4EB4-8B8F-F30754472A85}"/>
          </ac:picMkLst>
        </pc:picChg>
        <pc:picChg chg="mod">
          <ac:chgData name="Hugo Bernier" userId="846ef6cd-3f11-462c-a4be-44fff9f1a751" providerId="ADAL" clId="{DB9D09BB-B870-49F0-8698-6E57DF0A899F}" dt="2021-08-12T03:31:38.473" v="362" actId="1036"/>
          <ac:picMkLst>
            <pc:docMk/>
            <pc:sldMk cId="2636939237" sldId="2076137579"/>
            <ac:picMk id="49" creationId="{B107DBC6-6BA1-43C8-BECB-DA10BD715758}"/>
          </ac:picMkLst>
        </pc:picChg>
        <pc:picChg chg="del">
          <ac:chgData name="Hugo Bernier" userId="846ef6cd-3f11-462c-a4be-44fff9f1a751" providerId="ADAL" clId="{DB9D09BB-B870-49F0-8698-6E57DF0A899F}" dt="2021-08-12T03:31:11.743" v="335" actId="478"/>
          <ac:picMkLst>
            <pc:docMk/>
            <pc:sldMk cId="2636939237" sldId="2076137579"/>
            <ac:picMk id="52" creationId="{38631481-A965-4852-949C-18B45C5A95D3}"/>
          </ac:picMkLst>
        </pc:picChg>
        <pc:picChg chg="add mod topLvl">
          <ac:chgData name="Hugo Bernier" userId="846ef6cd-3f11-462c-a4be-44fff9f1a751" providerId="ADAL" clId="{DB9D09BB-B870-49F0-8698-6E57DF0A899F}" dt="2021-08-12T03:32:57.104" v="397" actId="165"/>
          <ac:picMkLst>
            <pc:docMk/>
            <pc:sldMk cId="2636939237" sldId="2076137579"/>
            <ac:picMk id="54" creationId="{73510CA6-2AB5-482B-856B-213417DA3731}"/>
          </ac:picMkLst>
        </pc:picChg>
        <pc:picChg chg="add mod topLvl">
          <ac:chgData name="Hugo Bernier" userId="846ef6cd-3f11-462c-a4be-44fff9f1a751" providerId="ADAL" clId="{DB9D09BB-B870-49F0-8698-6E57DF0A899F}" dt="2021-08-12T03:32:57.104" v="397" actId="165"/>
          <ac:picMkLst>
            <pc:docMk/>
            <pc:sldMk cId="2636939237" sldId="2076137579"/>
            <ac:picMk id="56" creationId="{78FC1106-E845-42B7-82B7-97F8EE5C4E0F}"/>
          </ac:picMkLst>
        </pc:picChg>
        <pc:picChg chg="add mod">
          <ac:chgData name="Hugo Bernier" userId="846ef6cd-3f11-462c-a4be-44fff9f1a751" providerId="ADAL" clId="{DB9D09BB-B870-49F0-8698-6E57DF0A899F}" dt="2021-08-12T03:27:02.434" v="313" actId="571"/>
          <ac:picMkLst>
            <pc:docMk/>
            <pc:sldMk cId="2636939237" sldId="2076137579"/>
            <ac:picMk id="57" creationId="{F75BB09E-985C-4106-AF90-713DE0AD28B6}"/>
          </ac:picMkLst>
        </pc:picChg>
      </pc:sldChg>
    </pc:docChg>
  </pc:docChgLst>
  <pc:docChgLst>
    <pc:chgData name="David Warner" userId="S::david_dwarnerii.com#ext#@microsoft.onmicrosoft.com::acafcf14-4098-4a83-9425-e73571277a06" providerId="AD" clId="Web-{2E96913B-1E0A-40CB-8CEB-B12C0605CA65}"/>
    <pc:docChg chg="modSld">
      <pc:chgData name="David Warner" userId="S::david_dwarnerii.com#ext#@microsoft.onmicrosoft.com::acafcf14-4098-4a83-9425-e73571277a06" providerId="AD" clId="Web-{2E96913B-1E0A-40CB-8CEB-B12C0605CA65}" dt="2022-03-08T23:50:20.887" v="102" actId="1076"/>
      <pc:docMkLst>
        <pc:docMk/>
      </pc:docMkLst>
      <pc:sldChg chg="addSp delSp modSp">
        <pc:chgData name="David Warner" userId="S::david_dwarnerii.com#ext#@microsoft.onmicrosoft.com::acafcf14-4098-4a83-9425-e73571277a06" providerId="AD" clId="Web-{2E96913B-1E0A-40CB-8CEB-B12C0605CA65}" dt="2022-03-08T23:38:20.240" v="11"/>
        <pc:sldMkLst>
          <pc:docMk/>
          <pc:sldMk cId="1812315545" sldId="2134805597"/>
        </pc:sldMkLst>
        <pc:spChg chg="del">
          <ac:chgData name="David Warner" userId="S::david_dwarnerii.com#ext#@microsoft.onmicrosoft.com::acafcf14-4098-4a83-9425-e73571277a06" providerId="AD" clId="Web-{2E96913B-1E0A-40CB-8CEB-B12C0605CA65}" dt="2022-03-08T23:37:37.566" v="4"/>
          <ac:spMkLst>
            <pc:docMk/>
            <pc:sldMk cId="1812315545" sldId="2134805597"/>
            <ac:spMk id="2" creationId="{B04DF411-92CF-4C8D-A6B1-EC3D4A4D005A}"/>
          </ac:spMkLst>
        </pc:spChg>
        <pc:spChg chg="mod">
          <ac:chgData name="David Warner" userId="S::david_dwarnerii.com#ext#@microsoft.onmicrosoft.com::acafcf14-4098-4a83-9425-e73571277a06" providerId="AD" clId="Web-{2E96913B-1E0A-40CB-8CEB-B12C0605CA65}" dt="2022-03-08T23:37:36.441"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E96913B-1E0A-40CB-8CEB-B12C0605CA65}" dt="2022-03-08T23:38:20.240" v="11"/>
          <ac:picMkLst>
            <pc:docMk/>
            <pc:sldMk cId="1812315545" sldId="2134805597"/>
            <ac:picMk id="3" creationId="{4CE369E8-513E-4B9A-86CE-65BB05211E50}"/>
          </ac:picMkLst>
        </pc:picChg>
        <pc:picChg chg="del">
          <ac:chgData name="David Warner" userId="S::david_dwarnerii.com#ext#@microsoft.onmicrosoft.com::acafcf14-4098-4a83-9425-e73571277a06" providerId="AD" clId="Web-{2E96913B-1E0A-40CB-8CEB-B12C0605CA65}" dt="2022-03-08T23:37:58.317" v="5"/>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E96913B-1E0A-40CB-8CEB-B12C0605CA65}" dt="2022-03-08T23:50:20.887" v="102" actId="1076"/>
        <pc:sldMkLst>
          <pc:docMk/>
          <pc:sldMk cId="154491924" sldId="2134805599"/>
        </pc:sldMkLst>
        <pc:spChg chg="mod">
          <ac:chgData name="David Warner" userId="S::david_dwarnerii.com#ext#@microsoft.onmicrosoft.com::acafcf14-4098-4a83-9425-e73571277a06" providerId="AD" clId="Web-{2E96913B-1E0A-40CB-8CEB-B12C0605CA65}" dt="2022-03-08T23:47:44.004" v="52"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E96913B-1E0A-40CB-8CEB-B12C0605CA65}" dt="2022-03-08T23:38:42.335" v="12"/>
          <ac:spMkLst>
            <pc:docMk/>
            <pc:sldMk cId="154491924" sldId="2134805599"/>
            <ac:spMk id="19" creationId="{ED054993-834D-40C6-8E8B-99648312EF6B}"/>
          </ac:spMkLst>
        </pc:spChg>
        <pc:grpChg chg="del">
          <ac:chgData name="David Warner" userId="S::david_dwarnerii.com#ext#@microsoft.onmicrosoft.com::acafcf14-4098-4a83-9425-e73571277a06" providerId="AD" clId="Web-{2E96913B-1E0A-40CB-8CEB-B12C0605CA65}" dt="2022-03-08T23:47:55.676" v="56"/>
          <ac:grpSpMkLst>
            <pc:docMk/>
            <pc:sldMk cId="154491924" sldId="2134805599"/>
            <ac:grpSpMk id="4" creationId="{F350EF97-1A18-41DF-9520-28D73C82218E}"/>
          </ac:grpSpMkLst>
        </pc:grpChg>
        <pc:picChg chg="mod">
          <ac:chgData name="David Warner" userId="S::david_dwarnerii.com#ext#@microsoft.onmicrosoft.com::acafcf14-4098-4a83-9425-e73571277a06" providerId="AD" clId="Web-{2E96913B-1E0A-40CB-8CEB-B12C0605CA65}" dt="2022-03-08T23:50:20.668" v="100" actId="1076"/>
          <ac:picMkLst>
            <pc:docMk/>
            <pc:sldMk cId="154491924" sldId="2134805599"/>
            <ac:picMk id="23" creationId="{E2647FBA-38CB-438A-B275-04A8B8B60FC9}"/>
          </ac:picMkLst>
        </pc:picChg>
        <pc:picChg chg="del">
          <ac:chgData name="David Warner" userId="S::david_dwarnerii.com#ext#@microsoft.onmicrosoft.com::acafcf14-4098-4a83-9425-e73571277a06" providerId="AD" clId="Web-{2E96913B-1E0A-40CB-8CEB-B12C0605CA65}" dt="2022-03-08T23:47:47.488" v="53"/>
          <ac:picMkLst>
            <pc:docMk/>
            <pc:sldMk cId="154491924" sldId="2134805599"/>
            <ac:picMk id="24" creationId="{F740A69C-DC6B-4852-B54B-F23500D3B54D}"/>
          </ac:picMkLst>
        </pc:picChg>
        <pc:picChg chg="mod topLvl">
          <ac:chgData name="David Warner" userId="S::david_dwarnerii.com#ext#@microsoft.onmicrosoft.com::acafcf14-4098-4a83-9425-e73571277a06" providerId="AD" clId="Web-{2E96913B-1E0A-40CB-8CEB-B12C0605CA65}" dt="2022-03-08T23:50:20.825" v="101" actId="1076"/>
          <ac:picMkLst>
            <pc:docMk/>
            <pc:sldMk cId="154491924" sldId="2134805599"/>
            <ac:picMk id="26" creationId="{C8A28E8B-6658-4C6D-83E6-54DD49D7CCA6}"/>
          </ac:picMkLst>
        </pc:picChg>
        <pc:picChg chg="add mod modCrop">
          <ac:chgData name="David Warner" userId="S::david_dwarnerii.com#ext#@microsoft.onmicrosoft.com::acafcf14-4098-4a83-9425-e73571277a06" providerId="AD" clId="Web-{2E96913B-1E0A-40CB-8CEB-B12C0605CA65}" dt="2022-03-08T23:50:20.887" v="102" actId="1076"/>
          <ac:picMkLst>
            <pc:docMk/>
            <pc:sldMk cId="154491924" sldId="2134805599"/>
            <ac:picMk id="48" creationId="{20AF1F81-459B-43D2-909C-E9927FD5CD33}"/>
          </ac:picMkLst>
        </pc:picChg>
        <pc:picChg chg="add mod">
          <ac:chgData name="David Warner" userId="S::david_dwarnerii.com#ext#@microsoft.onmicrosoft.com::acafcf14-4098-4a83-9425-e73571277a06" providerId="AD" clId="Web-{2E96913B-1E0A-40CB-8CEB-B12C0605CA65}" dt="2022-03-08T23:50:20.496" v="99" actId="1076"/>
          <ac:picMkLst>
            <pc:docMk/>
            <pc:sldMk cId="154491924" sldId="2134805599"/>
            <ac:picMk id="52" creationId="{3FE0AFAF-F6DB-4884-B909-CAACA85EBA4B}"/>
          </ac:picMkLst>
        </pc:picChg>
        <pc:picChg chg="del">
          <ac:chgData name="David Warner" userId="S::david_dwarnerii.com#ext#@microsoft.onmicrosoft.com::acafcf14-4098-4a83-9425-e73571277a06" providerId="AD" clId="Web-{2E96913B-1E0A-40CB-8CEB-B12C0605CA65}" dt="2022-03-08T23:47:41.472" v="51"/>
          <ac:picMkLst>
            <pc:docMk/>
            <pc:sldMk cId="154491924" sldId="2134805599"/>
            <ac:picMk id="53" creationId="{D879A633-6246-44AC-AC21-CC8E713BB088}"/>
          </ac:picMkLst>
        </pc:picChg>
        <pc:picChg chg="del mod topLvl">
          <ac:chgData name="David Warner" userId="S::david_dwarnerii.com#ext#@microsoft.onmicrosoft.com::acafcf14-4098-4a83-9425-e73571277a06" providerId="AD" clId="Web-{2E96913B-1E0A-40CB-8CEB-B12C0605CA65}" dt="2022-03-08T23:47:55.676" v="5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2B994E4D-FBD0-4970-A6DF-682D0624D13E}"/>
    <pc:docChg chg="modSld">
      <pc:chgData name="David Warner" userId="S::david_dwarnerii.com#ext#@microsoft.onmicrosoft.com::acafcf14-4098-4a83-9425-e73571277a06" providerId="AD" clId="Web-{2B994E4D-FBD0-4970-A6DF-682D0624D13E}" dt="2022-01-27T14:48:24.406" v="34" actId="20577"/>
      <pc:docMkLst>
        <pc:docMk/>
      </pc:docMkLst>
      <pc:sldChg chg="delSp modSp">
        <pc:chgData name="David Warner" userId="S::david_dwarnerii.com#ext#@microsoft.onmicrosoft.com::acafcf14-4098-4a83-9425-e73571277a06" providerId="AD" clId="Web-{2B994E4D-FBD0-4970-A6DF-682D0624D13E}" dt="2022-01-27T14:48:24.406" v="34" actId="20577"/>
        <pc:sldMkLst>
          <pc:docMk/>
          <pc:sldMk cId="3048732025" sldId="2076137809"/>
        </pc:sldMkLst>
        <pc:spChg chg="del">
          <ac:chgData name="David Warner" userId="S::david_dwarnerii.com#ext#@microsoft.onmicrosoft.com::acafcf14-4098-4a83-9425-e73571277a06" providerId="AD" clId="Web-{2B994E4D-FBD0-4970-A6DF-682D0624D13E}" dt="2022-01-27T14:47:06.670" v="0"/>
          <ac:spMkLst>
            <pc:docMk/>
            <pc:sldMk cId="3048732025" sldId="2076137809"/>
            <ac:spMk id="3" creationId="{8CF68A94-06A0-48C5-972A-D58BC75C13BC}"/>
          </ac:spMkLst>
        </pc:spChg>
        <pc:spChg chg="mod">
          <ac:chgData name="David Warner" userId="S::david_dwarnerii.com#ext#@microsoft.onmicrosoft.com::acafcf14-4098-4a83-9425-e73571277a06" providerId="AD" clId="Web-{2B994E4D-FBD0-4970-A6DF-682D0624D13E}" dt="2022-01-27T14:48:24.406" v="34" actId="20577"/>
          <ac:spMkLst>
            <pc:docMk/>
            <pc:sldMk cId="3048732025" sldId="2076137809"/>
            <ac:spMk id="11" creationId="{77D6A32C-2FAF-4DEF-96BA-B931766DDB7F}"/>
          </ac:spMkLst>
        </pc:spChg>
        <pc:spChg chg="mod">
          <ac:chgData name="David Warner" userId="S::david_dwarnerii.com#ext#@microsoft.onmicrosoft.com::acafcf14-4098-4a83-9425-e73571277a06" providerId="AD" clId="Web-{2B994E4D-FBD0-4970-A6DF-682D0624D13E}" dt="2022-01-27T14:47:20.296" v="16" actId="20577"/>
          <ac:spMkLst>
            <pc:docMk/>
            <pc:sldMk cId="3048732025" sldId="2076137809"/>
            <ac:spMk id="19" creationId="{B96EE522-6672-435D-A47F-0B904BCE8C3A}"/>
          </ac:spMkLst>
        </pc:spChg>
      </pc:sldChg>
    </pc:docChg>
  </pc:docChgLst>
  <pc:docChgLst>
    <pc:chgData name="Mikael Svenson" userId="965d4e6a-fd22-4d0b-8bb9-2315d7bb356c" providerId="ADAL" clId="{69708BC5-05B5-49D6-B27F-D937ADFD99D5}"/>
    <pc:docChg chg="undo custSel modSld">
      <pc:chgData name="Mikael Svenson" userId="965d4e6a-fd22-4d0b-8bb9-2315d7bb356c" providerId="ADAL" clId="{69708BC5-05B5-49D6-B27F-D937ADFD99D5}" dt="2022-04-05T12:46:01.641" v="102"/>
      <pc:docMkLst>
        <pc:docMk/>
      </pc:docMkLst>
      <pc:sldChg chg="delSp modSp mod">
        <pc:chgData name="Mikael Svenson" userId="965d4e6a-fd22-4d0b-8bb9-2315d7bb356c" providerId="ADAL" clId="{69708BC5-05B5-49D6-B27F-D937ADFD99D5}" dt="2022-04-05T12:46:01.641" v="102"/>
        <pc:sldMkLst>
          <pc:docMk/>
          <pc:sldMk cId="2925091645" sldId="2076136308"/>
        </pc:sldMkLst>
        <pc:spChg chg="mod">
          <ac:chgData name="Mikael Svenson" userId="965d4e6a-fd22-4d0b-8bb9-2315d7bb356c" providerId="ADAL" clId="{69708BC5-05B5-49D6-B27F-D937ADFD99D5}" dt="2022-04-05T12:46:01.641" v="102"/>
          <ac:spMkLst>
            <pc:docMk/>
            <pc:sldMk cId="2925091645" sldId="2076136308"/>
            <ac:spMk id="3" creationId="{CBDC9C38-872E-4048-96FE-C321FEF21EC1}"/>
          </ac:spMkLst>
        </pc:spChg>
        <pc:spChg chg="del">
          <ac:chgData name="Mikael Svenson" userId="965d4e6a-fd22-4d0b-8bb9-2315d7bb356c" providerId="ADAL" clId="{69708BC5-05B5-49D6-B27F-D937ADFD99D5}" dt="2022-04-04T14:18:36.406" v="0" actId="478"/>
          <ac:spMkLst>
            <pc:docMk/>
            <pc:sldMk cId="2925091645" sldId="2076136308"/>
            <ac:spMk id="20" creationId="{87ED503B-B1B0-BD9A-02A9-A97D5FB62B83}"/>
          </ac:spMkLst>
        </pc:spChg>
        <pc:picChg chg="del">
          <ac:chgData name="Mikael Svenson" userId="965d4e6a-fd22-4d0b-8bb9-2315d7bb356c" providerId="ADAL" clId="{69708BC5-05B5-49D6-B27F-D937ADFD99D5}" dt="2022-04-04T14:19:59.483" v="81" actId="478"/>
          <ac:picMkLst>
            <pc:docMk/>
            <pc:sldMk cId="2925091645" sldId="2076136308"/>
            <ac:picMk id="5" creationId="{7829A7C3-5037-4BD4-AEAF-10287D271E52}"/>
          </ac:picMkLst>
        </pc:picChg>
      </pc:sldChg>
    </pc:docChg>
  </pc:docChgLst>
  <pc:docChgLst>
    <pc:chgData name="Alex Terentiev" userId="S::aterentiev@microsoft.com::b089aebb-68c6-439e-96df-7e98da5a759e" providerId="AD" clId="Web-{DECB73B4-CA5F-7C83-79CE-C7C6CA9DFA2F}"/>
    <pc:docChg chg="modSld">
      <pc:chgData name="Alex Terentiev" userId="S::aterentiev@microsoft.com::b089aebb-68c6-439e-96df-7e98da5a759e" providerId="AD" clId="Web-{DECB73B4-CA5F-7C83-79CE-C7C6CA9DFA2F}" dt="2021-12-29T14:00:39.871" v="89" actId="20577"/>
      <pc:docMkLst>
        <pc:docMk/>
      </pc:docMkLst>
      <pc:sldChg chg="delSp modSp">
        <pc:chgData name="Alex Terentiev" userId="S::aterentiev@microsoft.com::b089aebb-68c6-439e-96df-7e98da5a759e" providerId="AD" clId="Web-{DECB73B4-CA5F-7C83-79CE-C7C6CA9DFA2F}" dt="2021-12-29T14:00:39.871" v="89" actId="20577"/>
        <pc:sldMkLst>
          <pc:docMk/>
          <pc:sldMk cId="4037611923" sldId="3334"/>
        </pc:sldMkLst>
        <pc:spChg chg="mod">
          <ac:chgData name="Alex Terentiev" userId="S::aterentiev@microsoft.com::b089aebb-68c6-439e-96df-7e98da5a759e" providerId="AD" clId="Web-{DECB73B4-CA5F-7C83-79CE-C7C6CA9DFA2F}" dt="2021-12-29T14:00:39.871" v="89" actId="20577"/>
          <ac:spMkLst>
            <pc:docMk/>
            <pc:sldMk cId="4037611923" sldId="3334"/>
            <ac:spMk id="3" creationId="{CBDC9C38-872E-4048-96FE-C321FEF21EC1}"/>
          </ac:spMkLst>
        </pc:spChg>
        <pc:spChg chg="del">
          <ac:chgData name="Alex Terentiev" userId="S::aterentiev@microsoft.com::b089aebb-68c6-439e-96df-7e98da5a759e" providerId="AD" clId="Web-{DECB73B4-CA5F-7C83-79CE-C7C6CA9DFA2F}" dt="2021-12-29T13:57:23.302" v="0"/>
          <ac:spMkLst>
            <pc:docMk/>
            <pc:sldMk cId="4037611923" sldId="3334"/>
            <ac:spMk id="4" creationId="{0D023F30-7E89-4BC2-84DB-363D2AF224E5}"/>
          </ac:spMkLst>
        </pc:spChg>
      </pc:sldChg>
    </pc:docChg>
  </pc:docChgLst>
  <pc:docChgLst>
    <pc:chgData name="Alex Terentiev" userId="S::aterentiev@microsoft.com::b089aebb-68c6-439e-96df-7e98da5a759e" providerId="AD" clId="Web-{7F9654BB-F21F-B54F-0CA5-A1E785E05DBA}"/>
    <pc:docChg chg="modSld">
      <pc:chgData name="Alex Terentiev" userId="S::aterentiev@microsoft.com::b089aebb-68c6-439e-96df-7e98da5a759e" providerId="AD" clId="Web-{7F9654BB-F21F-B54F-0CA5-A1E785E05DBA}" dt="2021-09-20T13:22:25.111" v="0"/>
      <pc:docMkLst>
        <pc:docMk/>
      </pc:docMkLst>
      <pc:sldChg chg="delSp">
        <pc:chgData name="Alex Terentiev" userId="S::aterentiev@microsoft.com::b089aebb-68c6-439e-96df-7e98da5a759e" providerId="AD" clId="Web-{7F9654BB-F21F-B54F-0CA5-A1E785E05DBA}" dt="2021-09-20T13:22:25.111" v="0"/>
        <pc:sldMkLst>
          <pc:docMk/>
          <pc:sldMk cId="4037611923" sldId="3334"/>
        </pc:sldMkLst>
        <pc:spChg chg="del">
          <ac:chgData name="Alex Terentiev" userId="S::aterentiev@microsoft.com::b089aebb-68c6-439e-96df-7e98da5a759e" providerId="AD" clId="Web-{7F9654BB-F21F-B54F-0CA5-A1E785E05DBA}" dt="2021-09-20T13:22:25.111" v="0"/>
          <ac:spMkLst>
            <pc:docMk/>
            <pc:sldMk cId="4037611923" sldId="3334"/>
            <ac:spMk id="4" creationId="{96FA3CD7-3D52-4216-991D-E92DBCC8A444}"/>
          </ac:spMkLst>
        </pc:spChg>
      </pc:sldChg>
    </pc:docChg>
  </pc:docChgLst>
  <pc:docChgLst>
    <pc:chgData name="Alex Terentiev" userId="S::aterentiev@microsoft.com::b089aebb-68c6-439e-96df-7e98da5a759e" providerId="AD" clId="Web-{0D6542A2-33CA-FA2F-3344-C90ECDBEB386}"/>
    <pc:docChg chg="modSld">
      <pc:chgData name="Alex Terentiev" userId="S::aterentiev@microsoft.com::b089aebb-68c6-439e-96df-7e98da5a759e" providerId="AD" clId="Web-{0D6542A2-33CA-FA2F-3344-C90ECDBEB386}" dt="2022-03-07T15:06:02.943" v="0"/>
      <pc:docMkLst>
        <pc:docMk/>
      </pc:docMkLst>
      <pc:sldChg chg="delSp">
        <pc:chgData name="Alex Terentiev" userId="S::aterentiev@microsoft.com::b089aebb-68c6-439e-96df-7e98da5a759e" providerId="AD" clId="Web-{0D6542A2-33CA-FA2F-3344-C90ECDBEB386}" dt="2022-03-07T15:06:02.943" v="0"/>
        <pc:sldMkLst>
          <pc:docMk/>
          <pc:sldMk cId="4037611923" sldId="3334"/>
        </pc:sldMkLst>
        <pc:spChg chg="del">
          <ac:chgData name="Alex Terentiev" userId="S::aterentiev@microsoft.com::b089aebb-68c6-439e-96df-7e98da5a759e" providerId="AD" clId="Web-{0D6542A2-33CA-FA2F-3344-C90ECDBEB386}" dt="2022-03-07T15:06:02.943" v="0"/>
          <ac:spMkLst>
            <pc:docMk/>
            <pc:sldMk cId="4037611923" sldId="3334"/>
            <ac:spMk id="4" creationId="{E2BA49A7-8910-4E63-BC7B-FB1D0ADAA868}"/>
          </ac:spMkLst>
        </pc:spChg>
      </pc:sldChg>
    </pc:docChg>
  </pc:docChgLst>
  <pc:docChgLst>
    <pc:chgData name="David Warner" userId="S::david_dwarnerii.com#ext#@microsoft.onmicrosoft.com::acafcf14-4098-4a83-9425-e73571277a06" providerId="AD" clId="Web-{06C4C54F-E103-47EE-BF67-618A93E219B2}"/>
    <pc:docChg chg="modSld">
      <pc:chgData name="David Warner" userId="S::david_dwarnerii.com#ext#@microsoft.onmicrosoft.com::acafcf14-4098-4a83-9425-e73571277a06" providerId="AD" clId="Web-{06C4C54F-E103-47EE-BF67-618A93E219B2}" dt="2021-10-21T13:11:55.710" v="8" actId="20577"/>
      <pc:docMkLst>
        <pc:docMk/>
      </pc:docMkLst>
      <pc:sldChg chg="modSp">
        <pc:chgData name="David Warner" userId="S::david_dwarnerii.com#ext#@microsoft.onmicrosoft.com::acafcf14-4098-4a83-9425-e73571277a06" providerId="AD" clId="Web-{06C4C54F-E103-47EE-BF67-618A93E219B2}" dt="2021-10-21T13:11:55.710" v="8" actId="20577"/>
        <pc:sldMkLst>
          <pc:docMk/>
          <pc:sldMk cId="154491924" sldId="2134805599"/>
        </pc:sldMkLst>
        <pc:spChg chg="mod">
          <ac:chgData name="David Warner" userId="S::david_dwarnerii.com#ext#@microsoft.onmicrosoft.com::acafcf14-4098-4a83-9425-e73571277a06" providerId="AD" clId="Web-{06C4C54F-E103-47EE-BF67-618A93E219B2}" dt="2021-10-21T13:11:55.710" v="8" actId="20577"/>
          <ac:spMkLst>
            <pc:docMk/>
            <pc:sldMk cId="154491924" sldId="2134805599"/>
            <ac:spMk id="3" creationId="{CBDC9C38-872E-4048-96FE-C321FEF21EC1}"/>
          </ac:spMkLst>
        </pc:spChg>
      </pc:sldChg>
    </pc:docChg>
  </pc:docChgLst>
  <pc:docChgLst>
    <pc:chgData name="Mikael Svenson" userId="S::misvenso@microsoft.com::965d4e6a-fd22-4d0b-8bb9-2315d7bb356c" providerId="AD" clId="Web-{BA11A434-8DE3-491A-9167-B0537C26E780}"/>
    <pc:docChg chg="modSld">
      <pc:chgData name="Mikael Svenson" userId="S::misvenso@microsoft.com::965d4e6a-fd22-4d0b-8bb9-2315d7bb356c" providerId="AD" clId="Web-{BA11A434-8DE3-491A-9167-B0537C26E780}" dt="2021-11-04T14:16:21.521" v="2" actId="20577"/>
      <pc:docMkLst>
        <pc:docMk/>
      </pc:docMkLst>
      <pc:sldChg chg="modSp">
        <pc:chgData name="Mikael Svenson" userId="S::misvenso@microsoft.com::965d4e6a-fd22-4d0b-8bb9-2315d7bb356c" providerId="AD" clId="Web-{BA11A434-8DE3-491A-9167-B0537C26E780}" dt="2021-11-04T14:16:21.521" v="2" actId="20577"/>
        <pc:sldMkLst>
          <pc:docMk/>
          <pc:sldMk cId="2925091645" sldId="2076136308"/>
        </pc:sldMkLst>
        <pc:spChg chg="mod">
          <ac:chgData name="Mikael Svenson" userId="S::misvenso@microsoft.com::965d4e6a-fd22-4d0b-8bb9-2315d7bb356c" providerId="AD" clId="Web-{BA11A434-8DE3-491A-9167-B0537C26E780}" dt="2021-11-04T14:16:21.521" v="2" actId="20577"/>
          <ac:spMkLst>
            <pc:docMk/>
            <pc:sldMk cId="2925091645" sldId="2076136308"/>
            <ac:spMk id="3" creationId="{CBDC9C38-872E-4048-96FE-C321FEF21EC1}"/>
          </ac:spMkLst>
        </pc:spChg>
      </pc:sldChg>
    </pc:docChg>
  </pc:docChgLst>
  <pc:docChgLst>
    <pc:chgData name="Alex Terentiev" userId="S::aterentiev@microsoft.com::b089aebb-68c6-439e-96df-7e98da5a759e" providerId="AD" clId="Web-{456152DD-60EC-5071-2786-E9C3CC7AE869}"/>
    <pc:docChg chg="modSld">
      <pc:chgData name="Alex Terentiev" userId="S::aterentiev@microsoft.com::b089aebb-68c6-439e-96df-7e98da5a759e" providerId="AD" clId="Web-{456152DD-60EC-5071-2786-E9C3CC7AE869}" dt="2022-04-20T18:24:43.933" v="0"/>
      <pc:docMkLst>
        <pc:docMk/>
      </pc:docMkLst>
      <pc:sldChg chg="delSp">
        <pc:chgData name="Alex Terentiev" userId="S::aterentiev@microsoft.com::b089aebb-68c6-439e-96df-7e98da5a759e" providerId="AD" clId="Web-{456152DD-60EC-5071-2786-E9C3CC7AE869}" dt="2022-04-20T18:24:43.933" v="0"/>
        <pc:sldMkLst>
          <pc:docMk/>
          <pc:sldMk cId="4037611923" sldId="3334"/>
        </pc:sldMkLst>
        <pc:spChg chg="del">
          <ac:chgData name="Alex Terentiev" userId="S::aterentiev@microsoft.com::b089aebb-68c6-439e-96df-7e98da5a759e" providerId="AD" clId="Web-{456152DD-60EC-5071-2786-E9C3CC7AE869}" dt="2022-04-20T18:24:43.933" v="0"/>
          <ac:spMkLst>
            <pc:docMk/>
            <pc:sldMk cId="4037611923" sldId="3334"/>
            <ac:spMk id="4" creationId="{477562E4-3158-8953-1758-A57A086D4332}"/>
          </ac:spMkLst>
        </pc:spChg>
      </pc:sldChg>
    </pc:docChg>
  </pc:docChgLst>
  <pc:docChgLst>
    <pc:chgData name="Paolo Pialorsi" userId="S::paolo_pialorsi.com#ext#@microsoft.onmicrosoft.com::39954972-e4fe-473f-8237-5db9de0b2218" providerId="AD" clId="Web-{C504E6E7-7C72-47B4-A9FC-43757C3B5A2C}"/>
    <pc:docChg chg="modSld">
      <pc:chgData name="Paolo Pialorsi" userId="S::paolo_pialorsi.com#ext#@microsoft.onmicrosoft.com::39954972-e4fe-473f-8237-5db9de0b2218" providerId="AD" clId="Web-{C504E6E7-7C72-47B4-A9FC-43757C3B5A2C}" dt="2022-03-07T15:01:32.351" v="7" actId="20577"/>
      <pc:docMkLst>
        <pc:docMk/>
      </pc:docMkLst>
      <pc:sldChg chg="modSp">
        <pc:chgData name="Paolo Pialorsi" userId="S::paolo_pialorsi.com#ext#@microsoft.onmicrosoft.com::39954972-e4fe-473f-8237-5db9de0b2218" providerId="AD" clId="Web-{C504E6E7-7C72-47B4-A9FC-43757C3B5A2C}" dt="2022-03-07T15:01:12.335" v="4" actId="20577"/>
        <pc:sldMkLst>
          <pc:docMk/>
          <pc:sldMk cId="10702720" sldId="2079"/>
        </pc:sldMkLst>
        <pc:spChg chg="mod">
          <ac:chgData name="Paolo Pialorsi" userId="S::paolo_pialorsi.com#ext#@microsoft.onmicrosoft.com::39954972-e4fe-473f-8237-5db9de0b2218" providerId="AD" clId="Web-{C504E6E7-7C72-47B4-A9FC-43757C3B5A2C}" dt="2022-03-07T15:01:12.335" v="4"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C504E6E7-7C72-47B4-A9FC-43757C3B5A2C}" dt="2022-03-07T15:01:32.351" v="7" actId="20577"/>
        <pc:sldMkLst>
          <pc:docMk/>
          <pc:sldMk cId="778883926" sldId="2076136264"/>
        </pc:sldMkLst>
        <pc:spChg chg="mod">
          <ac:chgData name="Paolo Pialorsi" userId="S::paolo_pialorsi.com#ext#@microsoft.onmicrosoft.com::39954972-e4fe-473f-8237-5db9de0b2218" providerId="AD" clId="Web-{C504E6E7-7C72-47B4-A9FC-43757C3B5A2C}" dt="2022-03-07T15:01:32.351" v="7" actId="20577"/>
          <ac:spMkLst>
            <pc:docMk/>
            <pc:sldMk cId="778883926" sldId="2076136264"/>
            <ac:spMk id="14" creationId="{953584C8-8734-42EA-AD16-6AA2B405D249}"/>
          </ac:spMkLst>
        </pc:spChg>
      </pc:sldChg>
    </pc:docChg>
  </pc:docChgLst>
  <pc:docChgLst>
    <pc:chgData name="Mikael Svenson" userId="965d4e6a-fd22-4d0b-8bb9-2315d7bb356c" providerId="ADAL" clId="{90212E8C-BCA4-4051-82FC-FB6392BE6AED}"/>
    <pc:docChg chg="custSel modSld">
      <pc:chgData name="Mikael Svenson" userId="965d4e6a-fd22-4d0b-8bb9-2315d7bb356c" providerId="ADAL" clId="{90212E8C-BCA4-4051-82FC-FB6392BE6AED}" dt="2021-09-22T10:52:32.902" v="21" actId="20577"/>
      <pc:docMkLst>
        <pc:docMk/>
      </pc:docMkLst>
      <pc:sldChg chg="delSp modSp mod">
        <pc:chgData name="Mikael Svenson" userId="965d4e6a-fd22-4d0b-8bb9-2315d7bb356c" providerId="ADAL" clId="{90212E8C-BCA4-4051-82FC-FB6392BE6AED}" dt="2021-09-22T10:52:32.902" v="21" actId="20577"/>
        <pc:sldMkLst>
          <pc:docMk/>
          <pc:sldMk cId="2925091645" sldId="2076136308"/>
        </pc:sldMkLst>
        <pc:spChg chg="mod">
          <ac:chgData name="Mikael Svenson" userId="965d4e6a-fd22-4d0b-8bb9-2315d7bb356c" providerId="ADAL" clId="{90212E8C-BCA4-4051-82FC-FB6392BE6AED}" dt="2021-09-22T10:52:32.902" v="21" actId="20577"/>
          <ac:spMkLst>
            <pc:docMk/>
            <pc:sldMk cId="2925091645" sldId="2076136308"/>
            <ac:spMk id="3" creationId="{CBDC9C38-872E-4048-96FE-C321FEF21EC1}"/>
          </ac:spMkLst>
        </pc:spChg>
        <pc:spChg chg="del mod">
          <ac:chgData name="Mikael Svenson" userId="965d4e6a-fd22-4d0b-8bb9-2315d7bb356c" providerId="ADAL" clId="{90212E8C-BCA4-4051-82FC-FB6392BE6AED}" dt="2021-09-22T10:52:16.606" v="1" actId="478"/>
          <ac:spMkLst>
            <pc:docMk/>
            <pc:sldMk cId="2925091645" sldId="2076136308"/>
            <ac:spMk id="5" creationId="{042358B8-E0B7-49B3-A7FA-06A9158DAE8C}"/>
          </ac:spMkLst>
        </pc:spChg>
      </pc:sldChg>
    </pc:docChg>
  </pc:docChgLst>
  <pc:docChgLst>
    <pc:chgData name="Hugo Bernier" userId="846ef6cd-3f11-462c-a4be-44fff9f1a751" providerId="ADAL" clId="{EF9D147F-63D3-43FB-BF6B-5906EE368861}"/>
    <pc:docChg chg="undo redo custSel modSld">
      <pc:chgData name="Hugo Bernier" userId="846ef6cd-3f11-462c-a4be-44fff9f1a751" providerId="ADAL" clId="{EF9D147F-63D3-43FB-BF6B-5906EE368861}" dt="2022-05-05T09:08:39.347" v="264" actId="465"/>
      <pc:docMkLst>
        <pc:docMk/>
      </pc:docMkLst>
      <pc:sldChg chg="addSp delSp modSp mod modNotesTx">
        <pc:chgData name="Hugo Bernier" userId="846ef6cd-3f11-462c-a4be-44fff9f1a751" providerId="ADAL" clId="{EF9D147F-63D3-43FB-BF6B-5906EE368861}" dt="2022-05-05T09:08:39.347" v="264" actId="465"/>
        <pc:sldMkLst>
          <pc:docMk/>
          <pc:sldMk cId="1183489955" sldId="2145707292"/>
        </pc:sldMkLst>
        <pc:spChg chg="mod">
          <ac:chgData name="Hugo Bernier" userId="846ef6cd-3f11-462c-a4be-44fff9f1a751" providerId="ADAL" clId="{EF9D147F-63D3-43FB-BF6B-5906EE368861}" dt="2022-05-05T09:07:19.565" v="253" actId="403"/>
          <ac:spMkLst>
            <pc:docMk/>
            <pc:sldMk cId="1183489955" sldId="2145707292"/>
            <ac:spMk id="3" creationId="{CBDC9C38-872E-4048-96FE-C321FEF21EC1}"/>
          </ac:spMkLst>
        </pc:spChg>
        <pc:spChg chg="mod">
          <ac:chgData name="Hugo Bernier" userId="846ef6cd-3f11-462c-a4be-44fff9f1a751" providerId="ADAL" clId="{EF9D147F-63D3-43FB-BF6B-5906EE368861}" dt="2022-05-05T09:04:00.628" v="189" actId="403"/>
          <ac:spMkLst>
            <pc:docMk/>
            <pc:sldMk cId="1183489955" sldId="2145707292"/>
            <ac:spMk id="5" creationId="{D99E2DB0-70F3-400F-878F-33AE8632B7BC}"/>
          </ac:spMkLst>
        </pc:spChg>
        <pc:spChg chg="del">
          <ac:chgData name="Hugo Bernier" userId="846ef6cd-3f11-462c-a4be-44fff9f1a751" providerId="ADAL" clId="{EF9D147F-63D3-43FB-BF6B-5906EE368861}" dt="2022-05-05T08:55:39.476" v="1" actId="478"/>
          <ac:spMkLst>
            <pc:docMk/>
            <pc:sldMk cId="1183489955" sldId="2145707292"/>
            <ac:spMk id="23" creationId="{9011FA33-2538-7D62-4C8F-5C39DAD56208}"/>
          </ac:spMkLst>
        </pc:spChg>
        <pc:spChg chg="del">
          <ac:chgData name="Hugo Bernier" userId="846ef6cd-3f11-462c-a4be-44fff9f1a751" providerId="ADAL" clId="{EF9D147F-63D3-43FB-BF6B-5906EE368861}" dt="2022-05-05T08:55:36.263" v="0" actId="478"/>
          <ac:spMkLst>
            <pc:docMk/>
            <pc:sldMk cId="1183489955" sldId="2145707292"/>
            <ac:spMk id="42" creationId="{2FC150FE-9233-47DE-BFFC-A53E75FC96F0}"/>
          </ac:spMkLst>
        </pc:spChg>
        <pc:grpChg chg="del mod">
          <ac:chgData name="Hugo Bernier" userId="846ef6cd-3f11-462c-a4be-44fff9f1a751" providerId="ADAL" clId="{EF9D147F-63D3-43FB-BF6B-5906EE368861}" dt="2022-05-05T08:55:53.996" v="3" actId="165"/>
          <ac:grpSpMkLst>
            <pc:docMk/>
            <pc:sldMk cId="1183489955" sldId="2145707292"/>
            <ac:grpSpMk id="20" creationId="{1EF56FF1-4804-1646-CD06-B7FD0A838BA8}"/>
          </ac:grpSpMkLst>
        </pc:grpChg>
        <pc:grpChg chg="add mod">
          <ac:chgData name="Hugo Bernier" userId="846ef6cd-3f11-462c-a4be-44fff9f1a751" providerId="ADAL" clId="{EF9D147F-63D3-43FB-BF6B-5906EE368861}" dt="2022-05-05T09:08:39.347" v="264" actId="465"/>
          <ac:grpSpMkLst>
            <pc:docMk/>
            <pc:sldMk cId="1183489955" sldId="2145707292"/>
            <ac:grpSpMk id="25" creationId="{A5D5BA0E-CF8C-2CAD-861A-605405EE120C}"/>
          </ac:grpSpMkLst>
        </pc:grpChg>
        <pc:picChg chg="add del topLvl">
          <ac:chgData name="Hugo Bernier" userId="846ef6cd-3f11-462c-a4be-44fff9f1a751" providerId="ADAL" clId="{EF9D147F-63D3-43FB-BF6B-5906EE368861}" dt="2022-05-05T09:02:19.824" v="135" actId="478"/>
          <ac:picMkLst>
            <pc:docMk/>
            <pc:sldMk cId="1183489955" sldId="2145707292"/>
            <ac:picMk id="4" creationId="{F84AB307-D957-CCB9-74D8-0598C0950493}"/>
          </ac:picMkLst>
        </pc:picChg>
        <pc:picChg chg="del topLvl">
          <ac:chgData name="Hugo Bernier" userId="846ef6cd-3f11-462c-a4be-44fff9f1a751" providerId="ADAL" clId="{EF9D147F-63D3-43FB-BF6B-5906EE368861}" dt="2022-05-05T09:01:54.981" v="130" actId="478"/>
          <ac:picMkLst>
            <pc:docMk/>
            <pc:sldMk cId="1183489955" sldId="2145707292"/>
            <ac:picMk id="19" creationId="{438E574A-BF3E-3316-6A5E-A6F9F7CA37F8}"/>
          </ac:picMkLst>
        </pc:picChg>
        <pc:picChg chg="add mod">
          <ac:chgData name="Hugo Bernier" userId="846ef6cd-3f11-462c-a4be-44fff9f1a751" providerId="ADAL" clId="{EF9D147F-63D3-43FB-BF6B-5906EE368861}" dt="2022-05-05T09:08:39.347" v="264" actId="465"/>
          <ac:picMkLst>
            <pc:docMk/>
            <pc:sldMk cId="1183489955" sldId="2145707292"/>
            <ac:picMk id="24" creationId="{3A64B243-A945-5AFC-F887-70245CE3C4E0}"/>
          </ac:picMkLst>
        </pc:picChg>
        <pc:picChg chg="mod topLvl">
          <ac:chgData name="Hugo Bernier" userId="846ef6cd-3f11-462c-a4be-44fff9f1a751" providerId="ADAL" clId="{EF9D147F-63D3-43FB-BF6B-5906EE368861}" dt="2022-05-05T09:08:39.347" v="264" actId="465"/>
          <ac:picMkLst>
            <pc:docMk/>
            <pc:sldMk cId="1183489955" sldId="2145707292"/>
            <ac:picMk id="26" creationId="{83C17172-0079-34A6-9C7A-7D2BB52EAD25}"/>
          </ac:picMkLst>
        </pc:picChg>
        <pc:picChg chg="del topLvl">
          <ac:chgData name="Hugo Bernier" userId="846ef6cd-3f11-462c-a4be-44fff9f1a751" providerId="ADAL" clId="{EF9D147F-63D3-43FB-BF6B-5906EE368861}" dt="2022-05-05T09:01:54.261" v="129" actId="478"/>
          <ac:picMkLst>
            <pc:docMk/>
            <pc:sldMk cId="1183489955" sldId="2145707292"/>
            <ac:picMk id="33" creationId="{AFA252AD-DBDF-753C-9F09-C798CC282EF0}"/>
          </ac:picMkLst>
        </pc:picChg>
        <pc:picChg chg="mod">
          <ac:chgData name="Hugo Bernier" userId="846ef6cd-3f11-462c-a4be-44fff9f1a751" providerId="ADAL" clId="{EF9D147F-63D3-43FB-BF6B-5906EE368861}" dt="2022-05-05T08:56:34.770" v="5" actId="1076"/>
          <ac:picMkLst>
            <pc:docMk/>
            <pc:sldMk cId="1183489955" sldId="2145707292"/>
            <ac:picMk id="45" creationId="{78A08874-6278-CB32-E7F2-D2834EEFA8F7}"/>
          </ac:picMkLst>
        </pc:picChg>
        <pc:picChg chg="mod">
          <ac:chgData name="Hugo Bernier" userId="846ef6cd-3f11-462c-a4be-44fff9f1a751" providerId="ADAL" clId="{EF9D147F-63D3-43FB-BF6B-5906EE368861}" dt="2022-05-05T08:56:33.047" v="4" actId="1076"/>
          <ac:picMkLst>
            <pc:docMk/>
            <pc:sldMk cId="1183489955" sldId="2145707292"/>
            <ac:picMk id="46" creationId="{189F0A85-4189-413D-A0C8-A5F3E2FF1168}"/>
          </ac:picMkLst>
        </pc:picChg>
        <pc:picChg chg="mod">
          <ac:chgData name="Hugo Bernier" userId="846ef6cd-3f11-462c-a4be-44fff9f1a751" providerId="ADAL" clId="{EF9D147F-63D3-43FB-BF6B-5906EE368861}" dt="2022-05-05T09:03:56.128" v="187" actId="1076"/>
          <ac:picMkLst>
            <pc:docMk/>
            <pc:sldMk cId="1183489955" sldId="2145707292"/>
            <ac:picMk id="47" creationId="{21375090-F5B0-6850-3359-584EB63DAD8C}"/>
          </ac:picMkLst>
        </pc:picChg>
        <pc:picChg chg="mod topLvl">
          <ac:chgData name="Hugo Bernier" userId="846ef6cd-3f11-462c-a4be-44fff9f1a751" providerId="ADAL" clId="{EF9D147F-63D3-43FB-BF6B-5906EE368861}" dt="2022-05-05T09:08:39.347" v="264" actId="465"/>
          <ac:picMkLst>
            <pc:docMk/>
            <pc:sldMk cId="1183489955" sldId="2145707292"/>
            <ac:picMk id="1026" creationId="{AE52BC3A-0458-6B7F-A04D-5EEF9F85E884}"/>
          </ac:picMkLst>
        </pc:picChg>
        <pc:picChg chg="del topLvl">
          <ac:chgData name="Hugo Bernier" userId="846ef6cd-3f11-462c-a4be-44fff9f1a751" providerId="ADAL" clId="{EF9D147F-63D3-43FB-BF6B-5906EE368861}" dt="2022-05-05T09:01:53.541" v="128" actId="478"/>
          <ac:picMkLst>
            <pc:docMk/>
            <pc:sldMk cId="1183489955" sldId="2145707292"/>
            <ac:picMk id="1028" creationId="{83EB1507-B870-11E5-6ACF-DC3004AC30AC}"/>
          </ac:picMkLst>
        </pc:picChg>
      </pc:sldChg>
    </pc:docChg>
  </pc:docChgLst>
  <pc:docChgLst>
    <pc:chgData name="David Warner" userId="S::davidwarner@microsoft.com::51ffa14d-fdfd-4571-a787-ad4b3bb92711" providerId="AD" clId="Web-{861354B6-14B5-4D52-83BB-AEEE46274163}"/>
    <pc:docChg chg="modSld">
      <pc:chgData name="David Warner" userId="S::davidwarner@microsoft.com::51ffa14d-fdfd-4571-a787-ad4b3bb92711" providerId="AD" clId="Web-{861354B6-14B5-4D52-83BB-AEEE46274163}" dt="2022-04-06T19:47:55.629" v="0"/>
      <pc:docMkLst>
        <pc:docMk/>
      </pc:docMkLst>
      <pc:sldChg chg="delSp">
        <pc:chgData name="David Warner" userId="S::davidwarner@microsoft.com::51ffa14d-fdfd-4571-a787-ad4b3bb92711" providerId="AD" clId="Web-{861354B6-14B5-4D52-83BB-AEEE46274163}" dt="2022-04-06T19:47:55.629" v="0"/>
        <pc:sldMkLst>
          <pc:docMk/>
          <pc:sldMk cId="4037611923" sldId="3334"/>
        </pc:sldMkLst>
        <pc:spChg chg="del">
          <ac:chgData name="David Warner" userId="S::davidwarner@microsoft.com::51ffa14d-fdfd-4571-a787-ad4b3bb92711" providerId="AD" clId="Web-{861354B6-14B5-4D52-83BB-AEEE46274163}" dt="2022-04-06T19:47:55.629" v="0"/>
          <ac:spMkLst>
            <pc:docMk/>
            <pc:sldMk cId="4037611923" sldId="3334"/>
            <ac:spMk id="4" creationId="{C66F143F-5917-AA18-6748-33292BF565DA}"/>
          </ac:spMkLst>
        </pc:spChg>
      </pc:sldChg>
    </pc:docChg>
  </pc:docChgLst>
  <pc:docChgLst>
    <pc:chgData name="David Warner" userId="S::david_dwarnerii.com#ext#@microsoft.onmicrosoft.com::acafcf14-4098-4a83-9425-e73571277a06" providerId="AD" clId="Web-{C9E350C8-DAAC-4B20-A4A6-8076485D9DA5}"/>
    <pc:docChg chg="modSld">
      <pc:chgData name="David Warner" userId="S::david_dwarnerii.com#ext#@microsoft.onmicrosoft.com::acafcf14-4098-4a83-9425-e73571277a06" providerId="AD" clId="Web-{C9E350C8-DAAC-4B20-A4A6-8076485D9DA5}" dt="2022-04-08T19:30:15.960" v="27"/>
      <pc:docMkLst>
        <pc:docMk/>
      </pc:docMkLst>
      <pc:sldChg chg="modSp">
        <pc:chgData name="David Warner" userId="S::david_dwarnerii.com#ext#@microsoft.onmicrosoft.com::acafcf14-4098-4a83-9425-e73571277a06" providerId="AD" clId="Web-{C9E350C8-DAAC-4B20-A4A6-8076485D9DA5}" dt="2022-04-08T19:30:15.960" v="27"/>
        <pc:sldMkLst>
          <pc:docMk/>
          <pc:sldMk cId="10702720" sldId="2079"/>
        </pc:sldMkLst>
        <pc:spChg chg="mod">
          <ac:chgData name="David Warner" userId="S::david_dwarnerii.com#ext#@microsoft.onmicrosoft.com::acafcf14-4098-4a83-9425-e73571277a06" providerId="AD" clId="Web-{C9E350C8-DAAC-4B20-A4A6-8076485D9DA5}" dt="2022-04-08T19:27:58.517" v="1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9E350C8-DAAC-4B20-A4A6-8076485D9DA5}" dt="2022-04-08T19:30:15.960" v="27"/>
          <ac:picMkLst>
            <pc:docMk/>
            <pc:sldMk cId="10702720" sldId="2079"/>
            <ac:picMk id="11" creationId="{1969CEB2-97BE-4D53-B93F-16FBDB07A39C}"/>
          </ac:picMkLst>
        </pc:picChg>
        <pc:picChg chg="mod">
          <ac:chgData name="David Warner" userId="S::david_dwarnerii.com#ext#@microsoft.onmicrosoft.com::acafcf14-4098-4a83-9425-e73571277a06" providerId="AD" clId="Web-{C9E350C8-DAAC-4B20-A4A6-8076485D9DA5}" dt="2022-04-08T19:28:04.533" v="12"/>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C9E350C8-DAAC-4B20-A4A6-8076485D9DA5}" dt="2022-04-08T19:30:07.209" v="26" actId="1076"/>
        <pc:sldMkLst>
          <pc:docMk/>
          <pc:sldMk cId="778883926" sldId="2076136264"/>
        </pc:sldMkLst>
        <pc:spChg chg="mod">
          <ac:chgData name="David Warner" userId="S::david_dwarnerii.com#ext#@microsoft.onmicrosoft.com::acafcf14-4098-4a83-9425-e73571277a06" providerId="AD" clId="Web-{C9E350C8-DAAC-4B20-A4A6-8076485D9DA5}" dt="2022-04-08T19:30:04.022"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9E350C8-DAAC-4B20-A4A6-8076485D9DA5}" dt="2022-04-08T19:30:05.694" v="2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9E350C8-DAAC-4B20-A4A6-8076485D9DA5}" dt="2022-04-08T19:28:17.159" v="13"/>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9E350C8-DAAC-4B20-A4A6-8076485D9DA5}" dt="2022-04-08T19:30:07.209" v="26" actId="107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4DDEE3A9-AFAF-456F-A550-CD368E190D86}"/>
    <pc:docChg chg="modSld">
      <pc:chgData name="David Warner" userId="S::david_dwarnerii.com#ext#@microsoft.onmicrosoft.com::acafcf14-4098-4a83-9425-e73571277a06" providerId="AD" clId="Web-{4DDEE3A9-AFAF-456F-A550-CD368E190D86}" dt="2021-11-25T17:31:02.767" v="272"/>
      <pc:docMkLst>
        <pc:docMk/>
      </pc:docMkLst>
      <pc:sldChg chg="modSp">
        <pc:chgData name="David Warner" userId="S::david_dwarnerii.com#ext#@microsoft.onmicrosoft.com::acafcf14-4098-4a83-9425-e73571277a06" providerId="AD" clId="Web-{4DDEE3A9-AFAF-456F-A550-CD368E190D86}" dt="2021-11-25T17:25:33.730" v="23" actId="20577"/>
        <pc:sldMkLst>
          <pc:docMk/>
          <pc:sldMk cId="2967945684" sldId="277"/>
        </pc:sldMkLst>
        <pc:spChg chg="mod">
          <ac:chgData name="David Warner" userId="S::david_dwarnerii.com#ext#@microsoft.onmicrosoft.com::acafcf14-4098-4a83-9425-e73571277a06" providerId="AD" clId="Web-{4DDEE3A9-AFAF-456F-A550-CD368E190D86}" dt="2021-11-25T17:25:33.730"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DDEE3A9-AFAF-456F-A550-CD368E190D86}" dt="2021-11-25T17:24:52.212" v="6" actId="20577"/>
        <pc:sldMkLst>
          <pc:docMk/>
          <pc:sldMk cId="287163252" sldId="1567"/>
        </pc:sldMkLst>
        <pc:spChg chg="mod">
          <ac:chgData name="David Warner" userId="S::david_dwarnerii.com#ext#@microsoft.onmicrosoft.com::acafcf14-4098-4a83-9425-e73571277a06" providerId="AD" clId="Web-{4DDEE3A9-AFAF-456F-A550-CD368E190D86}" dt="2021-11-25T17:24:52.212" v="6"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DDEE3A9-AFAF-456F-A550-CD368E190D86}" dt="2021-11-25T17:30:54.250" v="267"/>
        <pc:sldMkLst>
          <pc:docMk/>
          <pc:sldMk cId="2877399898" sldId="1623"/>
        </pc:sldMkLst>
        <pc:spChg chg="add">
          <ac:chgData name="David Warner" userId="S::david_dwarnerii.com#ext#@microsoft.onmicrosoft.com::acafcf14-4098-4a83-9425-e73571277a06" providerId="AD" clId="Web-{4DDEE3A9-AFAF-456F-A550-CD368E190D86}" dt="2021-11-25T17:30:54.250" v="267"/>
          <ac:spMkLst>
            <pc:docMk/>
            <pc:sldMk cId="2877399898" sldId="1623"/>
            <ac:spMk id="138" creationId="{06DEC62E-283F-4239-B6DD-02FD0CD66AE8}"/>
          </ac:spMkLst>
        </pc:spChg>
      </pc:sldChg>
      <pc:sldChg chg="addSp">
        <pc:chgData name="David Warner" userId="S::david_dwarnerii.com#ext#@microsoft.onmicrosoft.com::acafcf14-4098-4a83-9425-e73571277a06" providerId="AD" clId="Web-{4DDEE3A9-AFAF-456F-A550-CD368E190D86}" dt="2021-11-25T17:30:52.594" v="266"/>
        <pc:sldMkLst>
          <pc:docMk/>
          <pc:sldMk cId="2253365439" sldId="1642"/>
        </pc:sldMkLst>
        <pc:spChg chg="add">
          <ac:chgData name="David Warner" userId="S::david_dwarnerii.com#ext#@microsoft.onmicrosoft.com::acafcf14-4098-4a83-9425-e73571277a06" providerId="AD" clId="Web-{4DDEE3A9-AFAF-456F-A550-CD368E190D86}" dt="2021-11-25T17:30:52.594" v="266"/>
          <ac:spMkLst>
            <pc:docMk/>
            <pc:sldMk cId="2253365439" sldId="1642"/>
            <ac:spMk id="4" creationId="{19D040BE-D2DC-4516-B4D4-7797D6FDAFBF}"/>
          </ac:spMkLst>
        </pc:spChg>
      </pc:sldChg>
      <pc:sldChg chg="addSp delSp modSp">
        <pc:chgData name="David Warner" userId="S::david_dwarnerii.com#ext#@microsoft.onmicrosoft.com::acafcf14-4098-4a83-9425-e73571277a06" providerId="AD" clId="Web-{4DDEE3A9-AFAF-456F-A550-CD368E190D86}" dt="2021-11-25T17:28:31.601" v="162"/>
        <pc:sldMkLst>
          <pc:docMk/>
          <pc:sldMk cId="10702720" sldId="2079"/>
        </pc:sldMkLst>
        <pc:spChg chg="mod">
          <ac:chgData name="David Warner" userId="S::david_dwarnerii.com#ext#@microsoft.onmicrosoft.com::acafcf14-4098-4a83-9425-e73571277a06" providerId="AD" clId="Web-{4DDEE3A9-AFAF-456F-A550-CD368E190D86}" dt="2021-11-25T17:27:36.535" v="14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DDEE3A9-AFAF-456F-A550-CD368E190D86}" dt="2021-11-25T17:27:43.785" v="144"/>
          <ac:picMkLst>
            <pc:docMk/>
            <pc:sldMk cId="10702720" sldId="2079"/>
            <ac:picMk id="2" creationId="{619630DA-55FA-465E-83F2-A89A5DE2BB6A}"/>
          </ac:picMkLst>
        </pc:picChg>
        <pc:picChg chg="del mod">
          <ac:chgData name="David Warner" userId="S::david_dwarnerii.com#ext#@microsoft.onmicrosoft.com::acafcf14-4098-4a83-9425-e73571277a06" providerId="AD" clId="Web-{4DDEE3A9-AFAF-456F-A550-CD368E190D86}" dt="2021-11-25T17:28:05.068" v="157"/>
          <ac:picMkLst>
            <pc:docMk/>
            <pc:sldMk cId="10702720" sldId="2079"/>
            <ac:picMk id="10" creationId="{950B7BCA-FEB3-49BF-824B-BCF932B29A53}"/>
          </ac:picMkLst>
        </pc:picChg>
        <pc:picChg chg="del">
          <ac:chgData name="David Warner" userId="S::david_dwarnerii.com#ext#@microsoft.onmicrosoft.com::acafcf14-4098-4a83-9425-e73571277a06" providerId="AD" clId="Web-{4DDEE3A9-AFAF-456F-A550-CD368E190D86}" dt="2021-11-25T17:27:56.208" v="151"/>
          <ac:picMkLst>
            <pc:docMk/>
            <pc:sldMk cId="10702720" sldId="2079"/>
            <ac:picMk id="11" creationId="{12F8E923-4D5E-4A93-8319-1D513AEE0792}"/>
          </ac:picMkLst>
        </pc:picChg>
        <pc:picChg chg="add del mod">
          <ac:chgData name="David Warner" userId="S::david_dwarnerii.com#ext#@microsoft.onmicrosoft.com::acafcf14-4098-4a83-9425-e73571277a06" providerId="AD" clId="Web-{4DDEE3A9-AFAF-456F-A550-CD368E190D86}" dt="2021-11-25T17:27:51.755" v="148"/>
          <ac:picMkLst>
            <pc:docMk/>
            <pc:sldMk cId="10702720" sldId="2079"/>
            <ac:picMk id="12" creationId="{F6D18702-9D80-43C7-AFF1-F06D512D59DC}"/>
          </ac:picMkLst>
        </pc:picChg>
        <pc:picChg chg="add del mod">
          <ac:chgData name="David Warner" userId="S::david_dwarnerii.com#ext#@microsoft.onmicrosoft.com::acafcf14-4098-4a83-9425-e73571277a06" providerId="AD" clId="Web-{4DDEE3A9-AFAF-456F-A550-CD368E190D86}" dt="2021-11-25T17:28:03.724" v="156"/>
          <ac:picMkLst>
            <pc:docMk/>
            <pc:sldMk cId="10702720" sldId="2079"/>
            <ac:picMk id="13" creationId="{5ED92BBF-A7BF-49C6-813D-ABC49AD5C676}"/>
          </ac:picMkLst>
        </pc:picChg>
        <pc:picChg chg="add mod">
          <ac:chgData name="David Warner" userId="S::david_dwarnerii.com#ext#@microsoft.onmicrosoft.com::acafcf14-4098-4a83-9425-e73571277a06" providerId="AD" clId="Web-{4DDEE3A9-AFAF-456F-A550-CD368E190D86}" dt="2021-11-25T17:28:24.335" v="161"/>
          <ac:picMkLst>
            <pc:docMk/>
            <pc:sldMk cId="10702720" sldId="2079"/>
            <ac:picMk id="14" creationId="{EEAC9D0E-406B-4555-91AF-DEDA862B087C}"/>
          </ac:picMkLst>
        </pc:picChg>
        <pc:picChg chg="add mod">
          <ac:chgData name="David Warner" userId="S::david_dwarnerii.com#ext#@microsoft.onmicrosoft.com::acafcf14-4098-4a83-9425-e73571277a06" providerId="AD" clId="Web-{4DDEE3A9-AFAF-456F-A550-CD368E190D86}" dt="2021-11-25T17:28:31.601" v="162"/>
          <ac:picMkLst>
            <pc:docMk/>
            <pc:sldMk cId="10702720" sldId="2079"/>
            <ac:picMk id="15" creationId="{A76B4736-46B7-4A10-B766-80EFB476F665}"/>
          </ac:picMkLst>
        </pc:picChg>
        <pc:picChg chg="add mod">
          <ac:chgData name="David Warner" userId="S::david_dwarnerii.com#ext#@microsoft.onmicrosoft.com::acafcf14-4098-4a83-9425-e73571277a06" providerId="AD" clId="Web-{4DDEE3A9-AFAF-456F-A550-CD368E190D86}" dt="2021-11-25T17:28:15.569" v="160"/>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4DDEE3A9-AFAF-456F-A550-CD368E190D86}" dt="2021-11-25T17:30:50.688" v="265"/>
        <pc:sldMkLst>
          <pc:docMk/>
          <pc:sldMk cId="4037611923" sldId="3334"/>
        </pc:sldMkLst>
        <pc:spChg chg="add">
          <ac:chgData name="David Warner" userId="S::david_dwarnerii.com#ext#@microsoft.onmicrosoft.com::acafcf14-4098-4a83-9425-e73571277a06" providerId="AD" clId="Web-{4DDEE3A9-AFAF-456F-A550-CD368E190D86}" dt="2021-11-25T17:30:50.688" v="265"/>
          <ac:spMkLst>
            <pc:docMk/>
            <pc:sldMk cId="4037611923" sldId="3334"/>
            <ac:spMk id="4" creationId="{B40F682A-245B-4723-98FA-C28027E4BD10}"/>
          </ac:spMkLst>
        </pc:spChg>
      </pc:sldChg>
      <pc:sldChg chg="addSp">
        <pc:chgData name="David Warner" userId="S::david_dwarnerii.com#ext#@microsoft.onmicrosoft.com::acafcf14-4098-4a83-9425-e73571277a06" providerId="AD" clId="Web-{4DDEE3A9-AFAF-456F-A550-CD368E190D86}" dt="2021-11-25T17:30:56.313" v="268"/>
        <pc:sldMkLst>
          <pc:docMk/>
          <pc:sldMk cId="631502111" sldId="11650"/>
        </pc:sldMkLst>
        <pc:spChg chg="add">
          <ac:chgData name="David Warner" userId="S::david_dwarnerii.com#ext#@microsoft.onmicrosoft.com::acafcf14-4098-4a83-9425-e73571277a06" providerId="AD" clId="Web-{4DDEE3A9-AFAF-456F-A550-CD368E190D86}" dt="2021-11-25T17:30:56.313" v="268"/>
          <ac:spMkLst>
            <pc:docMk/>
            <pc:sldMk cId="631502111" sldId="11650"/>
            <ac:spMk id="4" creationId="{C0FF0AE3-A960-4D80-8568-72F38E78BD65}"/>
          </ac:spMkLst>
        </pc:spChg>
      </pc:sldChg>
      <pc:sldChg chg="addSp delSp modSp">
        <pc:chgData name="David Warner" userId="S::david_dwarnerii.com#ext#@microsoft.onmicrosoft.com::acafcf14-4098-4a83-9425-e73571277a06" providerId="AD" clId="Web-{4DDEE3A9-AFAF-456F-A550-CD368E190D86}" dt="2021-11-25T17:30:41.390" v="261" actId="20577"/>
        <pc:sldMkLst>
          <pc:docMk/>
          <pc:sldMk cId="778883926" sldId="2076136264"/>
        </pc:sldMkLst>
        <pc:spChg chg="mod">
          <ac:chgData name="David Warner" userId="S::david_dwarnerii.com#ext#@microsoft.onmicrosoft.com::acafcf14-4098-4a83-9425-e73571277a06" providerId="AD" clId="Web-{4DDEE3A9-AFAF-456F-A550-CD368E190D86}" dt="2021-11-25T17:30:41.390" v="26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DDEE3A9-AFAF-456F-A550-CD368E190D86}" dt="2021-11-25T17:28:55.587" v="16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DDEE3A9-AFAF-456F-A550-CD368E190D86}" dt="2021-11-25T17:29:24.010" v="17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DDEE3A9-AFAF-456F-A550-CD368E190D86}" dt="2021-11-25T17:29:03.009" v="170"/>
          <ac:picMkLst>
            <pc:docMk/>
            <pc:sldMk cId="778883926" sldId="2076136264"/>
            <ac:picMk id="8" creationId="{172ACC13-3852-4C79-982C-31A1F9A06529}"/>
          </ac:picMkLst>
        </pc:picChg>
        <pc:picChg chg="add del mod">
          <ac:chgData name="David Warner" userId="S::david_dwarnerii.com#ext#@microsoft.onmicrosoft.com::acafcf14-4098-4a83-9425-e73571277a06" providerId="AD" clId="Web-{4DDEE3A9-AFAF-456F-A550-CD368E190D86}" dt="2021-11-25T17:28:44.649" v="165"/>
          <ac:picMkLst>
            <pc:docMk/>
            <pc:sldMk cId="778883926" sldId="2076136264"/>
            <ac:picMk id="9" creationId="{0EAADC15-18DD-4035-AD64-E15CC1600F0F}"/>
          </ac:picMkLst>
        </pc:picChg>
        <pc:picChg chg="add mod">
          <ac:chgData name="David Warner" userId="S::david_dwarnerii.com#ext#@microsoft.onmicrosoft.com::acafcf14-4098-4a83-9425-e73571277a06" providerId="AD" clId="Web-{4DDEE3A9-AFAF-456F-A550-CD368E190D86}" dt="2021-11-25T17:29:30.042" v="172"/>
          <ac:picMkLst>
            <pc:docMk/>
            <pc:sldMk cId="778883926" sldId="2076136264"/>
            <ac:picMk id="10" creationId="{6C2382DB-3FDC-44A6-8D7F-D029FD937F7D}"/>
          </ac:picMkLst>
        </pc:picChg>
      </pc:sldChg>
      <pc:sldChg chg="addSp">
        <pc:chgData name="David Warner" userId="S::david_dwarnerii.com#ext#@microsoft.onmicrosoft.com::acafcf14-4098-4a83-9425-e73571277a06" providerId="AD" clId="Web-{4DDEE3A9-AFAF-456F-A550-CD368E190D86}" dt="2021-11-25T17:30:47.391" v="264"/>
        <pc:sldMkLst>
          <pc:docMk/>
          <pc:sldMk cId="2925091645" sldId="2076136308"/>
        </pc:sldMkLst>
        <pc:spChg chg="add">
          <ac:chgData name="David Warner" userId="S::david_dwarnerii.com#ext#@microsoft.onmicrosoft.com::acafcf14-4098-4a83-9425-e73571277a06" providerId="AD" clId="Web-{4DDEE3A9-AFAF-456F-A550-CD368E190D86}" dt="2021-11-25T17:30:47.391" v="264"/>
          <ac:spMkLst>
            <pc:docMk/>
            <pc:sldMk cId="2925091645" sldId="2076136308"/>
            <ac:spMk id="20" creationId="{E434ECAF-99C5-43BD-B33F-AA01996EA9E0}"/>
          </ac:spMkLst>
        </pc:spChg>
      </pc:sldChg>
      <pc:sldChg chg="addSp">
        <pc:chgData name="David Warner" userId="S::david_dwarnerii.com#ext#@microsoft.onmicrosoft.com::acafcf14-4098-4a83-9425-e73571277a06" providerId="AD" clId="Web-{4DDEE3A9-AFAF-456F-A550-CD368E190D86}" dt="2021-11-25T17:30:45.875" v="263"/>
        <pc:sldMkLst>
          <pc:docMk/>
          <pc:sldMk cId="2636939237" sldId="2076137579"/>
        </pc:sldMkLst>
        <pc:spChg chg="add">
          <ac:chgData name="David Warner" userId="S::david_dwarnerii.com#ext#@microsoft.onmicrosoft.com::acafcf14-4098-4a83-9425-e73571277a06" providerId="AD" clId="Web-{4DDEE3A9-AFAF-456F-A550-CD368E190D86}" dt="2021-11-25T17:30:45.875" v="263"/>
          <ac:spMkLst>
            <pc:docMk/>
            <pc:sldMk cId="2636939237" sldId="2076137579"/>
            <ac:spMk id="4" creationId="{4D685CF4-3356-408A-BBA1-D4C5CEDF8276}"/>
          </ac:spMkLst>
        </pc:spChg>
      </pc:sldChg>
      <pc:sldChg chg="addSp">
        <pc:chgData name="David Warner" userId="S::david_dwarnerii.com#ext#@microsoft.onmicrosoft.com::acafcf14-4098-4a83-9425-e73571277a06" providerId="AD" clId="Web-{4DDEE3A9-AFAF-456F-A550-CD368E190D86}" dt="2021-11-25T17:30:58.923" v="270"/>
        <pc:sldMkLst>
          <pc:docMk/>
          <pc:sldMk cId="2054408962" sldId="2076137752"/>
        </pc:sldMkLst>
        <pc:spChg chg="add">
          <ac:chgData name="David Warner" userId="S::david_dwarnerii.com#ext#@microsoft.onmicrosoft.com::acafcf14-4098-4a83-9425-e73571277a06" providerId="AD" clId="Web-{4DDEE3A9-AFAF-456F-A550-CD368E190D86}" dt="2021-11-25T17:30:58.923" v="270"/>
          <ac:spMkLst>
            <pc:docMk/>
            <pc:sldMk cId="2054408962" sldId="2076137752"/>
            <ac:spMk id="7" creationId="{A61FB30F-EDFE-4846-92C3-519219E8FB23}"/>
          </ac:spMkLst>
        </pc:spChg>
      </pc:sldChg>
      <pc:sldChg chg="addSp">
        <pc:chgData name="David Warner" userId="S::david_dwarnerii.com#ext#@microsoft.onmicrosoft.com::acafcf14-4098-4a83-9425-e73571277a06" providerId="AD" clId="Web-{4DDEE3A9-AFAF-456F-A550-CD368E190D86}" dt="2021-11-25T17:31:02.767" v="272"/>
        <pc:sldMkLst>
          <pc:docMk/>
          <pc:sldMk cId="2628391176" sldId="2076137756"/>
        </pc:sldMkLst>
        <pc:spChg chg="add">
          <ac:chgData name="David Warner" userId="S::david_dwarnerii.com#ext#@microsoft.onmicrosoft.com::acafcf14-4098-4a83-9425-e73571277a06" providerId="AD" clId="Web-{4DDEE3A9-AFAF-456F-A550-CD368E190D86}" dt="2021-11-25T17:31:02.767" v="272"/>
          <ac:spMkLst>
            <pc:docMk/>
            <pc:sldMk cId="2628391176" sldId="2076137756"/>
            <ac:spMk id="3" creationId="{421F9933-8D8C-431E-A031-D1D01EF3649D}"/>
          </ac:spMkLst>
        </pc:spChg>
      </pc:sldChg>
      <pc:sldChg chg="addSp">
        <pc:chgData name="David Warner" userId="S::david_dwarnerii.com#ext#@microsoft.onmicrosoft.com::acafcf14-4098-4a83-9425-e73571277a06" providerId="AD" clId="Web-{4DDEE3A9-AFAF-456F-A550-CD368E190D86}" dt="2021-11-25T17:31:01.220" v="271"/>
        <pc:sldMkLst>
          <pc:docMk/>
          <pc:sldMk cId="1812315545" sldId="2134805597"/>
        </pc:sldMkLst>
        <pc:spChg chg="add">
          <ac:chgData name="David Warner" userId="S::david_dwarnerii.com#ext#@microsoft.onmicrosoft.com::acafcf14-4098-4a83-9425-e73571277a06" providerId="AD" clId="Web-{4DDEE3A9-AFAF-456F-A550-CD368E190D86}" dt="2021-11-25T17:31:01.220" v="271"/>
          <ac:spMkLst>
            <pc:docMk/>
            <pc:sldMk cId="1812315545" sldId="2134805597"/>
            <ac:spMk id="2" creationId="{55DE32F4-7FCC-4E10-B3AE-5A66A49951FC}"/>
          </ac:spMkLst>
        </pc:spChg>
      </pc:sldChg>
      <pc:sldChg chg="addSp">
        <pc:chgData name="David Warner" userId="S::david_dwarnerii.com#ext#@microsoft.onmicrosoft.com::acafcf14-4098-4a83-9425-e73571277a06" providerId="AD" clId="Web-{4DDEE3A9-AFAF-456F-A550-CD368E190D86}" dt="2021-11-25T17:30:45.015" v="262"/>
        <pc:sldMkLst>
          <pc:docMk/>
          <pc:sldMk cId="154491924" sldId="2134805599"/>
        </pc:sldMkLst>
        <pc:spChg chg="add">
          <ac:chgData name="David Warner" userId="S::david_dwarnerii.com#ext#@microsoft.onmicrosoft.com::acafcf14-4098-4a83-9425-e73571277a06" providerId="AD" clId="Web-{4DDEE3A9-AFAF-456F-A550-CD368E190D86}" dt="2021-11-25T17:30:45.015" v="262"/>
          <ac:spMkLst>
            <pc:docMk/>
            <pc:sldMk cId="154491924" sldId="2134805599"/>
            <ac:spMk id="19" creationId="{B1E172F1-2F39-434A-907B-7AC110B26A4E}"/>
          </ac:spMkLst>
        </pc:spChg>
      </pc:sldChg>
      <pc:sldChg chg="addSp">
        <pc:chgData name="David Warner" userId="S::david_dwarnerii.com#ext#@microsoft.onmicrosoft.com::acafcf14-4098-4a83-9425-e73571277a06" providerId="AD" clId="Web-{4DDEE3A9-AFAF-456F-A550-CD368E190D86}" dt="2021-11-25T17:30:57.001" v="269"/>
        <pc:sldMkLst>
          <pc:docMk/>
          <pc:sldMk cId="837812005" sldId="2134805600"/>
        </pc:sldMkLst>
        <pc:spChg chg="add">
          <ac:chgData name="David Warner" userId="S::david_dwarnerii.com#ext#@microsoft.onmicrosoft.com::acafcf14-4098-4a83-9425-e73571277a06" providerId="AD" clId="Web-{4DDEE3A9-AFAF-456F-A550-CD368E190D86}" dt="2021-11-25T17:30:57.001" v="269"/>
          <ac:spMkLst>
            <pc:docMk/>
            <pc:sldMk cId="837812005" sldId="2134805600"/>
            <ac:spMk id="2" creationId="{2587DC09-45B2-447F-83BC-9C8127E81B04}"/>
          </ac:spMkLst>
        </pc:spChg>
      </pc:sldChg>
    </pc:docChg>
  </pc:docChgLst>
  <pc:docChgLst>
    <pc:chgData name="Hugo Bernier" userId="S::hugobernier@microsoft.com::846ef6cd-3f11-462c-a4be-44fff9f1a751" providerId="AD" clId="Web-{C129B65A-A18A-4CD7-AC4C-EAF0816E1959}"/>
    <pc:docChg chg="modSld">
      <pc:chgData name="Hugo Bernier" userId="S::hugobernier@microsoft.com::846ef6cd-3f11-462c-a4be-44fff9f1a751" providerId="AD" clId="Web-{C129B65A-A18A-4CD7-AC4C-EAF0816E1959}" dt="2021-08-12T14:04:39.748" v="2" actId="1076"/>
      <pc:docMkLst>
        <pc:docMk/>
      </pc:docMkLst>
      <pc:sldChg chg="modSp">
        <pc:chgData name="Hugo Bernier" userId="S::hugobernier@microsoft.com::846ef6cd-3f11-462c-a4be-44fff9f1a751" providerId="AD" clId="Web-{C129B65A-A18A-4CD7-AC4C-EAF0816E1959}" dt="2021-08-12T14:04:39.748" v="2" actId="1076"/>
        <pc:sldMkLst>
          <pc:docMk/>
          <pc:sldMk cId="2636939237" sldId="2076137579"/>
        </pc:sldMkLst>
        <pc:picChg chg="mod">
          <ac:chgData name="Hugo Bernier" userId="S::hugobernier@microsoft.com::846ef6cd-3f11-462c-a4be-44fff9f1a751" providerId="AD" clId="Web-{C129B65A-A18A-4CD7-AC4C-EAF0816E1959}" dt="2021-08-12T14:04:39.748" v="2" actId="1076"/>
          <ac:picMkLst>
            <pc:docMk/>
            <pc:sldMk cId="2636939237" sldId="2076137579"/>
            <ac:picMk id="32" creationId="{1C8A8DDC-AFDC-463F-9C81-ACFC9D208E3B}"/>
          </ac:picMkLst>
        </pc:picChg>
        <pc:picChg chg="mod">
          <ac:chgData name="Hugo Bernier" userId="S::hugobernier@microsoft.com::846ef6cd-3f11-462c-a4be-44fff9f1a751" providerId="AD" clId="Web-{C129B65A-A18A-4CD7-AC4C-EAF0816E1959}" dt="2021-08-12T14:04:30.795" v="0" actId="1076"/>
          <ac:picMkLst>
            <pc:docMk/>
            <pc:sldMk cId="2636939237" sldId="2076137579"/>
            <ac:picMk id="49" creationId="{B107DBC6-6BA1-43C8-BECB-DA10BD715758}"/>
          </ac:picMkLst>
        </pc:picChg>
      </pc:sldChg>
    </pc:docChg>
  </pc:docChgLst>
  <pc:docChgLst>
    <pc:chgData name="David Warner" userId="S::david_dwarnerii.com#ext#@microsoft.onmicrosoft.com::acafcf14-4098-4a83-9425-e73571277a06" providerId="AD" clId="Web-{210E5C06-C958-449E-A4B5-1BFDC341AFE3}"/>
    <pc:docChg chg="modSld">
      <pc:chgData name="David Warner" userId="S::david_dwarnerii.com#ext#@microsoft.onmicrosoft.com::acafcf14-4098-4a83-9425-e73571277a06" providerId="AD" clId="Web-{210E5C06-C958-449E-A4B5-1BFDC341AFE3}" dt="2022-01-12T14:54:57.454" v="53" actId="20577"/>
      <pc:docMkLst>
        <pc:docMk/>
      </pc:docMkLst>
      <pc:sldChg chg="addSp delSp modSp">
        <pc:chgData name="David Warner" userId="S::david_dwarnerii.com#ext#@microsoft.onmicrosoft.com::acafcf14-4098-4a83-9425-e73571277a06" providerId="AD" clId="Web-{210E5C06-C958-449E-A4B5-1BFDC341AFE3}" dt="2022-01-12T14:49:42.562" v="11"/>
        <pc:sldMkLst>
          <pc:docMk/>
          <pc:sldMk cId="1812315545" sldId="2134805597"/>
        </pc:sldMkLst>
        <pc:spChg chg="del">
          <ac:chgData name="David Warner" userId="S::david_dwarnerii.com#ext#@microsoft.onmicrosoft.com::acafcf14-4098-4a83-9425-e73571277a06" providerId="AD" clId="Web-{210E5C06-C958-449E-A4B5-1BFDC341AFE3}" dt="2022-01-12T14:49:05.748" v="4"/>
          <ac:spMkLst>
            <pc:docMk/>
            <pc:sldMk cId="1812315545" sldId="2134805597"/>
            <ac:spMk id="2" creationId="{47C7816B-D09B-49B0-AB24-EFCA8A7D3DE7}"/>
          </ac:spMkLst>
        </pc:spChg>
        <pc:spChg chg="mod">
          <ac:chgData name="David Warner" userId="S::david_dwarnerii.com#ext#@microsoft.onmicrosoft.com::acafcf14-4098-4a83-9425-e73571277a06" providerId="AD" clId="Web-{210E5C06-C958-449E-A4B5-1BFDC341AFE3}" dt="2022-01-12T14:49:05.092"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10E5C06-C958-449E-A4B5-1BFDC341AFE3}" dt="2022-01-12T14:49:42.562" v="11"/>
          <ac:picMkLst>
            <pc:docMk/>
            <pc:sldMk cId="1812315545" sldId="2134805597"/>
            <ac:picMk id="3" creationId="{5A99CBB1-E968-4E18-B685-9C71B27B5F8E}"/>
          </ac:picMkLst>
        </pc:picChg>
        <pc:picChg chg="del">
          <ac:chgData name="David Warner" userId="S::david_dwarnerii.com#ext#@microsoft.onmicrosoft.com::acafcf14-4098-4a83-9425-e73571277a06" providerId="AD" clId="Web-{210E5C06-C958-449E-A4B5-1BFDC341AFE3}" dt="2022-01-12T14:49:25.108" v="5"/>
          <ac:picMkLst>
            <pc:docMk/>
            <pc:sldMk cId="1812315545" sldId="2134805597"/>
            <ac:picMk id="4" creationId="{F8E173B0-93C0-4FD9-A6DC-E49EF13FC03C}"/>
          </ac:picMkLst>
        </pc:picChg>
      </pc:sldChg>
      <pc:sldChg chg="addSp delSp modSp">
        <pc:chgData name="David Warner" userId="S::david_dwarnerii.com#ext#@microsoft.onmicrosoft.com::acafcf14-4098-4a83-9425-e73571277a06" providerId="AD" clId="Web-{210E5C06-C958-449E-A4B5-1BFDC341AFE3}" dt="2022-01-12T14:54:57.454" v="53" actId="20577"/>
        <pc:sldMkLst>
          <pc:docMk/>
          <pc:sldMk cId="154491924" sldId="2134805599"/>
        </pc:sldMkLst>
        <pc:spChg chg="mod">
          <ac:chgData name="David Warner" userId="S::david_dwarnerii.com#ext#@microsoft.onmicrosoft.com::acafcf14-4098-4a83-9425-e73571277a06" providerId="AD" clId="Web-{210E5C06-C958-449E-A4B5-1BFDC341AFE3}" dt="2022-01-12T14:54:57.454" v="53"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10E5C06-C958-449E-A4B5-1BFDC341AFE3}" dt="2022-01-12T14:51:20.627" v="12"/>
          <ac:spMkLst>
            <pc:docMk/>
            <pc:sldMk cId="154491924" sldId="2134805599"/>
            <ac:spMk id="24" creationId="{8E234EA6-FBC9-47D6-B8D9-3FE42A2929DC}"/>
          </ac:spMkLst>
        </pc:spChg>
        <pc:picChg chg="mod">
          <ac:chgData name="David Warner" userId="S::david_dwarnerii.com#ext#@microsoft.onmicrosoft.com::acafcf14-4098-4a83-9425-e73571277a06" providerId="AD" clId="Web-{210E5C06-C958-449E-A4B5-1BFDC341AFE3}" dt="2022-01-12T14:53:12.279" v="13"/>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10E5C06-C958-449E-A4B5-1BFDC341AFE3}" dt="2022-01-12T14:54:23.172" v="42" actId="1076"/>
          <ac:picMkLst>
            <pc:docMk/>
            <pc:sldMk cId="154491924" sldId="2134805599"/>
            <ac:picMk id="47" creationId="{FB6BEA01-B1C8-4BEB-8217-7937E71BE99F}"/>
          </ac:picMkLst>
        </pc:picChg>
        <pc:picChg chg="mod">
          <ac:chgData name="David Warner" userId="S::david_dwarnerii.com#ext#@microsoft.onmicrosoft.com::acafcf14-4098-4a83-9425-e73571277a06" providerId="AD" clId="Web-{210E5C06-C958-449E-A4B5-1BFDC341AFE3}" dt="2022-01-12T14:53:29.358" v="17"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CF8CC892-0961-4523-9262-661A91045447}"/>
    <pc:docChg chg="modSld">
      <pc:chgData name="David Warner" userId="S::david_dwarnerii.com#ext#@microsoft.onmicrosoft.com::acafcf14-4098-4a83-9425-e73571277a06" providerId="AD" clId="Web-{CF8CC892-0961-4523-9262-661A91045447}" dt="2022-03-10T14:10:43.397" v="0"/>
      <pc:docMkLst>
        <pc:docMk/>
      </pc:docMkLst>
      <pc:sldChg chg="mod modShow">
        <pc:chgData name="David Warner" userId="S::david_dwarnerii.com#ext#@microsoft.onmicrosoft.com::acafcf14-4098-4a83-9425-e73571277a06" providerId="AD" clId="Web-{CF8CC892-0961-4523-9262-661A91045447}" dt="2022-03-10T14:10:43.397" v="0"/>
        <pc:sldMkLst>
          <pc:docMk/>
          <pc:sldMk cId="3743370006" sldId="2134805602"/>
        </pc:sldMkLst>
      </pc:sldChg>
    </pc:docChg>
  </pc:docChgLst>
  <pc:docChgLst>
    <pc:chgData name="Mikael Svenson" userId="965d4e6a-fd22-4d0b-8bb9-2315d7bb356c" providerId="ADAL" clId="{A828ABE4-F1BD-4B91-9D2A-D4C7A73D94E8}"/>
    <pc:docChg chg="custSel modSld">
      <pc:chgData name="Mikael Svenson" userId="965d4e6a-fd22-4d0b-8bb9-2315d7bb356c" providerId="ADAL" clId="{A828ABE4-F1BD-4B91-9D2A-D4C7A73D94E8}" dt="2022-05-03T07:22:09.475" v="0" actId="478"/>
      <pc:docMkLst>
        <pc:docMk/>
      </pc:docMkLst>
      <pc:sldChg chg="delSp mod">
        <pc:chgData name="Mikael Svenson" userId="965d4e6a-fd22-4d0b-8bb9-2315d7bb356c" providerId="ADAL" clId="{A828ABE4-F1BD-4B91-9D2A-D4C7A73D94E8}" dt="2022-05-03T07:22:09.475" v="0" actId="478"/>
        <pc:sldMkLst>
          <pc:docMk/>
          <pc:sldMk cId="2925091645" sldId="2076136308"/>
        </pc:sldMkLst>
        <pc:spChg chg="del">
          <ac:chgData name="Mikael Svenson" userId="965d4e6a-fd22-4d0b-8bb9-2315d7bb356c" providerId="ADAL" clId="{A828ABE4-F1BD-4B91-9D2A-D4C7A73D94E8}" dt="2022-05-03T07:22:09.475" v="0" actId="478"/>
          <ac:spMkLst>
            <pc:docMk/>
            <pc:sldMk cId="2925091645" sldId="2076136308"/>
            <ac:spMk id="30" creationId="{6CE58940-68FA-49CA-9F4C-3D3D9F7420E1}"/>
          </ac:spMkLst>
        </pc:spChg>
      </pc:sldChg>
    </pc:docChg>
  </pc:docChgLst>
  <pc:docChgLst>
    <pc:chgData name="Patrick Rodgers" userId="d219dede-d6b3-4097-a769-454d84f039e8" providerId="ADAL" clId="{B99B299E-85D0-43C6-B65B-B3858295D300}"/>
    <pc:docChg chg="custSel modSld sldOrd">
      <pc:chgData name="Patrick Rodgers" userId="d219dede-d6b3-4097-a769-454d84f039e8" providerId="ADAL" clId="{B99B299E-85D0-43C6-B65B-B3858295D300}" dt="2022-03-24T13:52:12.899" v="85"/>
      <pc:docMkLst>
        <pc:docMk/>
      </pc:docMkLst>
      <pc:sldChg chg="ord">
        <pc:chgData name="Patrick Rodgers" userId="d219dede-d6b3-4097-a769-454d84f039e8" providerId="ADAL" clId="{B99B299E-85D0-43C6-B65B-B3858295D300}" dt="2022-03-24T13:51:59.713" v="83"/>
        <pc:sldMkLst>
          <pc:docMk/>
          <pc:sldMk cId="2773584698" sldId="1621"/>
        </pc:sldMkLst>
      </pc:sldChg>
      <pc:sldChg chg="modSp mod">
        <pc:chgData name="Patrick Rodgers" userId="d219dede-d6b3-4097-a769-454d84f039e8" providerId="ADAL" clId="{B99B299E-85D0-43C6-B65B-B3858295D300}" dt="2022-03-24T12:40:33.130" v="81" actId="20577"/>
        <pc:sldMkLst>
          <pc:docMk/>
          <pc:sldMk cId="2877399898" sldId="1623"/>
        </pc:sldMkLst>
        <pc:spChg chg="mod">
          <ac:chgData name="Patrick Rodgers" userId="d219dede-d6b3-4097-a769-454d84f039e8" providerId="ADAL" clId="{B99B299E-85D0-43C6-B65B-B3858295D300}" dt="2022-03-24T12:40:33.130" v="81" actId="20577"/>
          <ac:spMkLst>
            <pc:docMk/>
            <pc:sldMk cId="2877399898" sldId="1623"/>
            <ac:spMk id="3" creationId="{CBDC9C38-872E-4048-96FE-C321FEF21EC1}"/>
          </ac:spMkLst>
        </pc:spChg>
      </pc:sldChg>
      <pc:sldChg chg="ord">
        <pc:chgData name="Patrick Rodgers" userId="d219dede-d6b3-4097-a769-454d84f039e8" providerId="ADAL" clId="{B99B299E-85D0-43C6-B65B-B3858295D300}" dt="2022-03-24T13:52:12.899" v="85"/>
        <pc:sldMkLst>
          <pc:docMk/>
          <pc:sldMk cId="3554970203" sldId="2076137597"/>
        </pc:sldMkLst>
      </pc:sldChg>
    </pc:docChg>
  </pc:docChgLst>
  <pc:docChgLst>
    <pc:chgData name="David Warner" userId="S::david_dwarnerii.com#ext#@microsoft.onmicrosoft.com::acafcf14-4098-4a83-9425-e73571277a06" providerId="AD" clId="Web-{597F19C8-91FF-4BDB-97B4-AAE9DD195451}"/>
    <pc:docChg chg="modSld">
      <pc:chgData name="David Warner" userId="S::david_dwarnerii.com#ext#@microsoft.onmicrosoft.com::acafcf14-4098-4a83-9425-e73571277a06" providerId="AD" clId="Web-{597F19C8-91FF-4BDB-97B4-AAE9DD195451}" dt="2021-09-06T14:00:21.858" v="0" actId="1076"/>
      <pc:docMkLst>
        <pc:docMk/>
      </pc:docMkLst>
      <pc:sldChg chg="modSp">
        <pc:chgData name="David Warner" userId="S::david_dwarnerii.com#ext#@microsoft.onmicrosoft.com::acafcf14-4098-4a83-9425-e73571277a06" providerId="AD" clId="Web-{597F19C8-91FF-4BDB-97B4-AAE9DD195451}" dt="2021-09-06T14:00:21.858" v="0" actId="1076"/>
        <pc:sldMkLst>
          <pc:docMk/>
          <pc:sldMk cId="357588276" sldId="2076136388"/>
        </pc:sldMkLst>
        <pc:spChg chg="mod">
          <ac:chgData name="David Warner" userId="S::david_dwarnerii.com#ext#@microsoft.onmicrosoft.com::acafcf14-4098-4a83-9425-e73571277a06" providerId="AD" clId="Web-{597F19C8-91FF-4BDB-97B4-AAE9DD195451}" dt="2021-09-06T14:00:21.858" v="0" actId="1076"/>
          <ac:spMkLst>
            <pc:docMk/>
            <pc:sldMk cId="357588276" sldId="2076136388"/>
            <ac:spMk id="2" creationId="{72D14E9A-DEA5-40CE-85C8-397B00110AEB}"/>
          </ac:spMkLst>
        </pc:spChg>
      </pc:sldChg>
    </pc:docChg>
  </pc:docChgLst>
  <pc:docChgLst>
    <pc:chgData name="Julie Turner" userId="S::julie.turner_sympraxisconsulting.com#ext#@microsoft.onmicrosoft.com::51f00042-4c48-4111-9ee4-670ef2fc7d0e" providerId="AD" clId="Web-{9B35FAD1-64A3-44C6-80B5-D8176F1A30A9}"/>
    <pc:docChg chg="modSld">
      <pc:chgData name="Julie Turner" userId="S::julie.turner_sympraxisconsulting.com#ext#@microsoft.onmicrosoft.com::51f00042-4c48-4111-9ee4-670ef2fc7d0e" providerId="AD" clId="Web-{9B35FAD1-64A3-44C6-80B5-D8176F1A30A9}" dt="2022-02-21T16:46:14.033" v="100" actId="20577"/>
      <pc:docMkLst>
        <pc:docMk/>
      </pc:docMkLst>
      <pc:sldChg chg="delSp modSp">
        <pc:chgData name="Julie Turner" userId="S::julie.turner_sympraxisconsulting.com#ext#@microsoft.onmicrosoft.com::51f00042-4c48-4111-9ee4-670ef2fc7d0e" providerId="AD" clId="Web-{9B35FAD1-64A3-44C6-80B5-D8176F1A30A9}" dt="2022-02-21T16:46:14.033" v="100" actId="20577"/>
        <pc:sldMkLst>
          <pc:docMk/>
          <pc:sldMk cId="2877399898" sldId="1623"/>
        </pc:sldMkLst>
        <pc:spChg chg="mod">
          <ac:chgData name="Julie Turner" userId="S::julie.turner_sympraxisconsulting.com#ext#@microsoft.onmicrosoft.com::51f00042-4c48-4111-9ee4-670ef2fc7d0e" providerId="AD" clId="Web-{9B35FAD1-64A3-44C6-80B5-D8176F1A30A9}" dt="2022-02-21T16:46:14.033" v="100"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9B35FAD1-64A3-44C6-80B5-D8176F1A30A9}" dt="2022-02-21T16:45:46.767" v="46" actId="20577"/>
          <ac:spMkLst>
            <pc:docMk/>
            <pc:sldMk cId="2877399898" sldId="1623"/>
            <ac:spMk id="4" creationId="{0F2C6B73-B0A6-488E-8A1A-A974C7EB72F2}"/>
          </ac:spMkLst>
        </pc:spChg>
        <pc:spChg chg="del mod">
          <ac:chgData name="Julie Turner" userId="S::julie.turner_sympraxisconsulting.com#ext#@microsoft.onmicrosoft.com::51f00042-4c48-4111-9ee4-670ef2fc7d0e" providerId="AD" clId="Web-{9B35FAD1-64A3-44C6-80B5-D8176F1A30A9}" dt="2022-02-21T16:09:38.441" v="1"/>
          <ac:spMkLst>
            <pc:docMk/>
            <pc:sldMk cId="2877399898" sldId="1623"/>
            <ac:spMk id="141" creationId="{A77ACBBF-1273-4920-83CC-0F39B723A9FA}"/>
          </ac:spMkLst>
        </pc:spChg>
        <pc:picChg chg="del">
          <ac:chgData name="Julie Turner" userId="S::julie.turner_sympraxisconsulting.com#ext#@microsoft.onmicrosoft.com::51f00042-4c48-4111-9ee4-670ef2fc7d0e" providerId="AD" clId="Web-{9B35FAD1-64A3-44C6-80B5-D8176F1A30A9}" dt="2022-02-21T16:10:03.254" v="6"/>
          <ac:picMkLst>
            <pc:docMk/>
            <pc:sldMk cId="2877399898" sldId="1623"/>
            <ac:picMk id="138" creationId="{6D956ED9-B6EB-4729-93FB-6580CBC52AEB}"/>
          </ac:picMkLst>
        </pc:picChg>
      </pc:sldChg>
    </pc:docChg>
  </pc:docChgLst>
  <pc:docChgLst>
    <pc:chgData name="Alex Terentiev" userId="S::aterentiev@microsoft.com::b089aebb-68c6-439e-96df-7e98da5a759e" providerId="AD" clId="Web-{7C665313-159A-8282-FBC3-1A1B216FA2B4}"/>
    <pc:docChg chg="modSld">
      <pc:chgData name="Alex Terentiev" userId="S::aterentiev@microsoft.com::b089aebb-68c6-439e-96df-7e98da5a759e" providerId="AD" clId="Web-{7C665313-159A-8282-FBC3-1A1B216FA2B4}" dt="2021-12-13T15:40:30.578" v="195" actId="20577"/>
      <pc:docMkLst>
        <pc:docMk/>
      </pc:docMkLst>
      <pc:sldChg chg="delSp modSp">
        <pc:chgData name="Alex Terentiev" userId="S::aterentiev@microsoft.com::b089aebb-68c6-439e-96df-7e98da5a759e" providerId="AD" clId="Web-{7C665313-159A-8282-FBC3-1A1B216FA2B4}" dt="2021-12-13T15:40:30.578" v="195" actId="20577"/>
        <pc:sldMkLst>
          <pc:docMk/>
          <pc:sldMk cId="4037611923" sldId="3334"/>
        </pc:sldMkLst>
        <pc:spChg chg="mod">
          <ac:chgData name="Alex Terentiev" userId="S::aterentiev@microsoft.com::b089aebb-68c6-439e-96df-7e98da5a759e" providerId="AD" clId="Web-{7C665313-159A-8282-FBC3-1A1B216FA2B4}" dt="2021-12-13T15:40:30.578" v="195" actId="20577"/>
          <ac:spMkLst>
            <pc:docMk/>
            <pc:sldMk cId="4037611923" sldId="3334"/>
            <ac:spMk id="3" creationId="{CBDC9C38-872E-4048-96FE-C321FEF21EC1}"/>
          </ac:spMkLst>
        </pc:spChg>
        <pc:spChg chg="del">
          <ac:chgData name="Alex Terentiev" userId="S::aterentiev@microsoft.com::b089aebb-68c6-439e-96df-7e98da5a759e" providerId="AD" clId="Web-{7C665313-159A-8282-FBC3-1A1B216FA2B4}" dt="2021-12-13T15:32:37.329" v="0"/>
          <ac:spMkLst>
            <pc:docMk/>
            <pc:sldMk cId="4037611923" sldId="3334"/>
            <ac:spMk id="4" creationId="{36206628-77EB-4358-8B68-C25AE717E25C}"/>
          </ac:spMkLst>
        </pc:spChg>
      </pc:sldChg>
    </pc:docChg>
  </pc:docChgLst>
  <pc:docChgLst>
    <pc:chgData name="David Warner" userId="S::david_dwarnerii.com#ext#@microsoft.onmicrosoft.com::acafcf14-4098-4a83-9425-e73571277a06" providerId="AD" clId="Web-{3018ADA3-9772-4ABD-BF12-1C6476C8AF88}"/>
    <pc:docChg chg="modSld">
      <pc:chgData name="David Warner" userId="S::david_dwarnerii.com#ext#@microsoft.onmicrosoft.com::acafcf14-4098-4a83-9425-e73571277a06" providerId="AD" clId="Web-{3018ADA3-9772-4ABD-BF12-1C6476C8AF88}" dt="2021-10-06T02:44:10.997" v="31" actId="1076"/>
      <pc:docMkLst>
        <pc:docMk/>
      </pc:docMkLst>
      <pc:sldChg chg="addSp delSp modSp">
        <pc:chgData name="David Warner" userId="S::david_dwarnerii.com#ext#@microsoft.onmicrosoft.com::acafcf14-4098-4a83-9425-e73571277a06" providerId="AD" clId="Web-{3018ADA3-9772-4ABD-BF12-1C6476C8AF88}" dt="2021-10-06T02:44:10.997" v="31" actId="1076"/>
        <pc:sldMkLst>
          <pc:docMk/>
          <pc:sldMk cId="357588276" sldId="2076136388"/>
        </pc:sldMkLst>
        <pc:spChg chg="del">
          <ac:chgData name="David Warner" userId="S::david_dwarnerii.com#ext#@microsoft.onmicrosoft.com::acafcf14-4098-4a83-9425-e73571277a06" providerId="AD" clId="Web-{3018ADA3-9772-4ABD-BF12-1C6476C8AF88}" dt="2021-10-06T02:40:13.450" v="14"/>
          <ac:spMkLst>
            <pc:docMk/>
            <pc:sldMk cId="357588276" sldId="2076136388"/>
            <ac:spMk id="3" creationId="{9571146A-4E33-4A53-A708-B4E0A95A9830}"/>
          </ac:spMkLst>
        </pc:spChg>
        <pc:spChg chg="mod">
          <ac:chgData name="David Warner" userId="S::david_dwarnerii.com#ext#@microsoft.onmicrosoft.com::acafcf14-4098-4a83-9425-e73571277a06" providerId="AD" clId="Web-{3018ADA3-9772-4ABD-BF12-1C6476C8AF88}" dt="2021-10-06T02:40:12.560" v="13" actId="20577"/>
          <ac:spMkLst>
            <pc:docMk/>
            <pc:sldMk cId="357588276" sldId="2076136388"/>
            <ac:spMk id="10" creationId="{16E1CB8C-122B-4C5A-8724-D74AEC2B5DEC}"/>
          </ac:spMkLst>
        </pc:spChg>
        <pc:picChg chg="del">
          <ac:chgData name="David Warner" userId="S::david_dwarnerii.com#ext#@microsoft.onmicrosoft.com::acafcf14-4098-4a83-9425-e73571277a06" providerId="AD" clId="Web-{3018ADA3-9772-4ABD-BF12-1C6476C8AF88}" dt="2021-10-06T02:42:35.351" v="15"/>
          <ac:picMkLst>
            <pc:docMk/>
            <pc:sldMk cId="357588276" sldId="2076136388"/>
            <ac:picMk id="2" creationId="{88A45192-F39E-436A-B155-7CFFC38E992F}"/>
          </ac:picMkLst>
        </pc:picChg>
        <pc:picChg chg="add del mod modCrop">
          <ac:chgData name="David Warner" userId="S::david_dwarnerii.com#ext#@microsoft.onmicrosoft.com::acafcf14-4098-4a83-9425-e73571277a06" providerId="AD" clId="Web-{3018ADA3-9772-4ABD-BF12-1C6476C8AF88}" dt="2021-10-06T02:43:35.948" v="24"/>
          <ac:picMkLst>
            <pc:docMk/>
            <pc:sldMk cId="357588276" sldId="2076136388"/>
            <ac:picMk id="4" creationId="{277A47A9-7FF7-49BE-AFEE-F77C13C2CF17}"/>
          </ac:picMkLst>
        </pc:picChg>
        <pc:picChg chg="add mod modCrop">
          <ac:chgData name="David Warner" userId="S::david_dwarnerii.com#ext#@microsoft.onmicrosoft.com::acafcf14-4098-4a83-9425-e73571277a06" providerId="AD" clId="Web-{3018ADA3-9772-4ABD-BF12-1C6476C8AF88}" dt="2021-10-06T02:44:10.997" v="31" actId="1076"/>
          <ac:picMkLst>
            <pc:docMk/>
            <pc:sldMk cId="357588276" sldId="2076136388"/>
            <ac:picMk id="5" creationId="{FBE76F52-1EED-4AA4-A062-AD973BA1756C}"/>
          </ac:picMkLst>
        </pc:picChg>
      </pc:sldChg>
    </pc:docChg>
  </pc:docChgLst>
  <pc:docChgLst>
    <pc:chgData name="Waldemar Mastykarz" userId="S::wmastyka@microsoft.com::8c3ccc08-b2ec-4e63-9b9b-25eb044a606e" providerId="AD" clId="Web-{52C0D288-9BE5-B5E0-427A-7072E23652F8}"/>
    <pc:docChg chg="modSld">
      <pc:chgData name="Waldemar Mastykarz" userId="S::wmastyka@microsoft.com::8c3ccc08-b2ec-4e63-9b9b-25eb044a606e" providerId="AD" clId="Web-{52C0D288-9BE5-B5E0-427A-7072E23652F8}" dt="2022-05-17T06:39:19.915" v="167" actId="20577"/>
      <pc:docMkLst>
        <pc:docMk/>
      </pc:docMkLst>
      <pc:sldChg chg="delSp modSp">
        <pc:chgData name="Waldemar Mastykarz" userId="S::wmastyka@microsoft.com::8c3ccc08-b2ec-4e63-9b9b-25eb044a606e" providerId="AD" clId="Web-{52C0D288-9BE5-B5E0-427A-7072E23652F8}" dt="2022-05-17T06:39:19.915" v="167" actId="20577"/>
        <pc:sldMkLst>
          <pc:docMk/>
          <pc:sldMk cId="2253365439" sldId="1642"/>
        </pc:sldMkLst>
        <pc:spChg chg="mod">
          <ac:chgData name="Waldemar Mastykarz" userId="S::wmastyka@microsoft.com::8c3ccc08-b2ec-4e63-9b9b-25eb044a606e" providerId="AD" clId="Web-{52C0D288-9BE5-B5E0-427A-7072E23652F8}" dt="2022-05-17T06:39:19.915" v="167" actId="20577"/>
          <ac:spMkLst>
            <pc:docMk/>
            <pc:sldMk cId="2253365439" sldId="1642"/>
            <ac:spMk id="3" creationId="{CBDC9C38-872E-4048-96FE-C321FEF21EC1}"/>
          </ac:spMkLst>
        </pc:spChg>
        <pc:spChg chg="del">
          <ac:chgData name="Waldemar Mastykarz" userId="S::wmastyka@microsoft.com::8c3ccc08-b2ec-4e63-9b9b-25eb044a606e" providerId="AD" clId="Web-{52C0D288-9BE5-B5E0-427A-7072E23652F8}" dt="2022-05-17T06:36:13.943" v="0"/>
          <ac:spMkLst>
            <pc:docMk/>
            <pc:sldMk cId="2253365439" sldId="1642"/>
            <ac:spMk id="22" creationId="{02583A4B-1335-EE6B-59AE-16D322E1CE64}"/>
          </ac:spMkLst>
        </pc:spChg>
      </pc:sldChg>
    </pc:docChg>
  </pc:docChgLst>
  <pc:docChgLst>
    <pc:chgData name="Hugo Bernier" userId="846ef6cd-3f11-462c-a4be-44fff9f1a751" providerId="ADAL" clId="{6194E196-63A2-44ED-8BAC-B9F85642773C}"/>
    <pc:docChg chg="undo custSel addSld delSld modSld sldOrd modSection">
      <pc:chgData name="Hugo Bernier" userId="846ef6cd-3f11-462c-a4be-44fff9f1a751" providerId="ADAL" clId="{6194E196-63A2-44ED-8BAC-B9F85642773C}" dt="2021-12-16T15:02:33.228" v="384" actId="20577"/>
      <pc:docMkLst>
        <pc:docMk/>
      </pc:docMkLst>
      <pc:sldChg chg="addSp delSp modSp del mod modAnim modShow">
        <pc:chgData name="Hugo Bernier" userId="846ef6cd-3f11-462c-a4be-44fff9f1a751" providerId="ADAL" clId="{6194E196-63A2-44ED-8BAC-B9F85642773C}" dt="2021-12-16T04:28:21.073" v="149" actId="2696"/>
        <pc:sldMkLst>
          <pc:docMk/>
          <pc:sldMk cId="2636939237" sldId="2076137579"/>
        </pc:sldMkLst>
        <pc:spChg chg="mod">
          <ac:chgData name="Hugo Bernier" userId="846ef6cd-3f11-462c-a4be-44fff9f1a751" providerId="ADAL" clId="{6194E196-63A2-44ED-8BAC-B9F85642773C}" dt="2021-12-16T04:05:09.437" v="12" actId="20577"/>
          <ac:spMkLst>
            <pc:docMk/>
            <pc:sldMk cId="2636939237" sldId="2076137579"/>
            <ac:spMk id="3" creationId="{CBDC9C38-872E-4048-96FE-C321FEF21EC1}"/>
          </ac:spMkLst>
        </pc:spChg>
        <pc:spChg chg="del">
          <ac:chgData name="Hugo Bernier" userId="846ef6cd-3f11-462c-a4be-44fff9f1a751" providerId="ADAL" clId="{6194E196-63A2-44ED-8BAC-B9F85642773C}" dt="2021-12-16T03:48:31.246" v="0" actId="478"/>
          <ac:spMkLst>
            <pc:docMk/>
            <pc:sldMk cId="2636939237" sldId="2076137579"/>
            <ac:spMk id="19" creationId="{1AEC2CEE-3BAC-41EA-88F7-6105A5D4D309}"/>
          </ac:spMkLst>
        </pc:spChg>
        <pc:spChg chg="add del mod ord">
          <ac:chgData name="Hugo Bernier" userId="846ef6cd-3f11-462c-a4be-44fff9f1a751" providerId="ADAL" clId="{6194E196-63A2-44ED-8BAC-B9F85642773C}" dt="2021-12-16T04:13:08.167" v="62" actId="478"/>
          <ac:spMkLst>
            <pc:docMk/>
            <pc:sldMk cId="2636939237" sldId="2076137579"/>
            <ac:spMk id="31" creationId="{5549303C-DBDC-4CA8-B58B-50DBE326198F}"/>
          </ac:spMkLst>
        </pc:spChg>
        <pc:spChg chg="del">
          <ac:chgData name="Hugo Bernier" userId="846ef6cd-3f11-462c-a4be-44fff9f1a751" providerId="ADAL" clId="{6194E196-63A2-44ED-8BAC-B9F85642773C}" dt="2021-12-16T04:18:07.041" v="77" actId="478"/>
          <ac:spMkLst>
            <pc:docMk/>
            <pc:sldMk cId="2636939237" sldId="2076137579"/>
            <ac:spMk id="34" creationId="{0A4EE74B-9B3C-490B-83AB-92C9C6ADF4FB}"/>
          </ac:spMkLst>
        </pc:spChg>
        <pc:grpChg chg="del">
          <ac:chgData name="Hugo Bernier" userId="846ef6cd-3f11-462c-a4be-44fff9f1a751" providerId="ADAL" clId="{6194E196-63A2-44ED-8BAC-B9F85642773C}" dt="2021-12-16T03:56:34.355" v="3" actId="478"/>
          <ac:grpSpMkLst>
            <pc:docMk/>
            <pc:sldMk cId="2636939237" sldId="2076137579"/>
            <ac:grpSpMk id="39" creationId="{026FC2DC-64C6-40A7-815B-6BD88E793495}"/>
          </ac:grpSpMkLst>
        </pc:grpChg>
        <pc:graphicFrameChg chg="add mod">
          <ac:chgData name="Hugo Bernier" userId="846ef6cd-3f11-462c-a4be-44fff9f1a751" providerId="ADAL" clId="{6194E196-63A2-44ED-8BAC-B9F85642773C}" dt="2021-12-16T04:17:12.659" v="73" actId="1076"/>
          <ac:graphicFrameMkLst>
            <pc:docMk/>
            <pc:sldMk cId="2636939237" sldId="2076137579"/>
            <ac:graphicFrameMk id="25" creationId="{F77757B9-3E9F-42EF-B7C7-A7DC07C571C0}"/>
          </ac:graphicFrameMkLst>
        </pc:graphicFrameChg>
        <pc:picChg chg="del">
          <ac:chgData name="Hugo Bernier" userId="846ef6cd-3f11-462c-a4be-44fff9f1a751" providerId="ADAL" clId="{6194E196-63A2-44ED-8BAC-B9F85642773C}" dt="2021-12-16T04:18:07.041" v="77" actId="478"/>
          <ac:picMkLst>
            <pc:docMk/>
            <pc:sldMk cId="2636939237" sldId="2076137579"/>
            <ac:picMk id="27" creationId="{64C72913-1F84-4804-AD31-D365A9787AB7}"/>
          </ac:picMkLst>
        </pc:picChg>
        <pc:picChg chg="del">
          <ac:chgData name="Hugo Bernier" userId="846ef6cd-3f11-462c-a4be-44fff9f1a751" providerId="ADAL" clId="{6194E196-63A2-44ED-8BAC-B9F85642773C}" dt="2021-12-16T04:18:07.041" v="77" actId="478"/>
          <ac:picMkLst>
            <pc:docMk/>
            <pc:sldMk cId="2636939237" sldId="2076137579"/>
            <ac:picMk id="28" creationId="{552212ED-7E19-4286-B5FA-6D82FC5469E3}"/>
          </ac:picMkLst>
        </pc:picChg>
        <pc:picChg chg="add del mod ord">
          <ac:chgData name="Hugo Bernier" userId="846ef6cd-3f11-462c-a4be-44fff9f1a751" providerId="ADAL" clId="{6194E196-63A2-44ED-8BAC-B9F85642773C}" dt="2021-12-16T04:13:08.167" v="62" actId="478"/>
          <ac:picMkLst>
            <pc:docMk/>
            <pc:sldMk cId="2636939237" sldId="2076137579"/>
            <ac:picMk id="29" creationId="{DE658A07-9DCE-41D5-B7BD-38AD97B90B04}"/>
          </ac:picMkLst>
        </pc:picChg>
        <pc:picChg chg="del">
          <ac:chgData name="Hugo Bernier" userId="846ef6cd-3f11-462c-a4be-44fff9f1a751" providerId="ADAL" clId="{6194E196-63A2-44ED-8BAC-B9F85642773C}" dt="2021-12-16T03:56:36.626" v="4" actId="478"/>
          <ac:picMkLst>
            <pc:docMk/>
            <pc:sldMk cId="2636939237" sldId="2076137579"/>
            <ac:picMk id="30" creationId="{FE3E4880-8246-4225-8227-50B90546E260}"/>
          </ac:picMkLst>
        </pc:picChg>
        <pc:picChg chg="del">
          <ac:chgData name="Hugo Bernier" userId="846ef6cd-3f11-462c-a4be-44fff9f1a751" providerId="ADAL" clId="{6194E196-63A2-44ED-8BAC-B9F85642773C}" dt="2021-12-16T04:18:07.041" v="77" actId="478"/>
          <ac:picMkLst>
            <pc:docMk/>
            <pc:sldMk cId="2636939237" sldId="2076137579"/>
            <ac:picMk id="35" creationId="{3EA1BE2F-C398-4574-953D-B75DC66915F8}"/>
          </ac:picMkLst>
        </pc:picChg>
        <pc:picChg chg="del">
          <ac:chgData name="Hugo Bernier" userId="846ef6cd-3f11-462c-a4be-44fff9f1a751" providerId="ADAL" clId="{6194E196-63A2-44ED-8BAC-B9F85642773C}" dt="2021-12-16T04:18:07.041" v="77" actId="478"/>
          <ac:picMkLst>
            <pc:docMk/>
            <pc:sldMk cId="2636939237" sldId="2076137579"/>
            <ac:picMk id="36" creationId="{B70F0C9D-6017-4869-BCBC-181ABCED1744}"/>
          </ac:picMkLst>
        </pc:picChg>
        <pc:picChg chg="del">
          <ac:chgData name="Hugo Bernier" userId="846ef6cd-3f11-462c-a4be-44fff9f1a751" providerId="ADAL" clId="{6194E196-63A2-44ED-8BAC-B9F85642773C}" dt="2021-12-16T04:18:07.041" v="77" actId="478"/>
          <ac:picMkLst>
            <pc:docMk/>
            <pc:sldMk cId="2636939237" sldId="2076137579"/>
            <ac:picMk id="37" creationId="{75847BB9-1F1F-4F2E-AE1B-07D1C0EACFA2}"/>
          </ac:picMkLst>
        </pc:picChg>
        <pc:picChg chg="add mod modVis">
          <ac:chgData name="Hugo Bernier" userId="846ef6cd-3f11-462c-a4be-44fff9f1a751" providerId="ADAL" clId="{6194E196-63A2-44ED-8BAC-B9F85642773C}" dt="2021-12-16T04:17:58.735" v="76" actId="962"/>
          <ac:picMkLst>
            <pc:docMk/>
            <pc:sldMk cId="2636939237" sldId="2076137579"/>
            <ac:picMk id="40" creationId="{C776758C-2450-4660-ABA1-7ED9719CD4AF}"/>
          </ac:picMkLst>
        </pc:picChg>
        <pc:picChg chg="del">
          <ac:chgData name="Hugo Bernier" userId="846ef6cd-3f11-462c-a4be-44fff9f1a751" providerId="ADAL" clId="{6194E196-63A2-44ED-8BAC-B9F85642773C}" dt="2021-12-16T04:18:07.041" v="77" actId="478"/>
          <ac:picMkLst>
            <pc:docMk/>
            <pc:sldMk cId="2636939237" sldId="2076137579"/>
            <ac:picMk id="46" creationId="{189F0A85-4189-413D-A0C8-A5F3E2FF1168}"/>
          </ac:picMkLst>
        </pc:picChg>
        <pc:picChg chg="del">
          <ac:chgData name="Hugo Bernier" userId="846ef6cd-3f11-462c-a4be-44fff9f1a751" providerId="ADAL" clId="{6194E196-63A2-44ED-8BAC-B9F85642773C}" dt="2021-12-16T04:18:15.599" v="78" actId="478"/>
          <ac:picMkLst>
            <pc:docMk/>
            <pc:sldMk cId="2636939237" sldId="2076137579"/>
            <ac:picMk id="50" creationId="{9B2D6D50-33E6-42C7-87E6-9E706CE4BD21}"/>
          </ac:picMkLst>
        </pc:picChg>
        <pc:picChg chg="del">
          <ac:chgData name="Hugo Bernier" userId="846ef6cd-3f11-462c-a4be-44fff9f1a751" providerId="ADAL" clId="{6194E196-63A2-44ED-8BAC-B9F85642773C}" dt="2021-12-16T04:18:07.041" v="77" actId="478"/>
          <ac:picMkLst>
            <pc:docMk/>
            <pc:sldMk cId="2636939237" sldId="2076137579"/>
            <ac:picMk id="52" creationId="{CF3D1E12-E9E6-4A86-9FC7-235AB8E3D39A}"/>
          </ac:picMkLst>
        </pc:picChg>
        <pc:picChg chg="del">
          <ac:chgData name="Hugo Bernier" userId="846ef6cd-3f11-462c-a4be-44fff9f1a751" providerId="ADAL" clId="{6194E196-63A2-44ED-8BAC-B9F85642773C}" dt="2021-12-16T04:18:07.041" v="77" actId="478"/>
          <ac:picMkLst>
            <pc:docMk/>
            <pc:sldMk cId="2636939237" sldId="2076137579"/>
            <ac:picMk id="56" creationId="{F10722E0-C750-4C8E-97E9-08292467EB2C}"/>
          </ac:picMkLst>
        </pc:picChg>
        <pc:picChg chg="del">
          <ac:chgData name="Hugo Bernier" userId="846ef6cd-3f11-462c-a4be-44fff9f1a751" providerId="ADAL" clId="{6194E196-63A2-44ED-8BAC-B9F85642773C}" dt="2021-12-16T04:18:07.041" v="77" actId="478"/>
          <ac:picMkLst>
            <pc:docMk/>
            <pc:sldMk cId="2636939237" sldId="2076137579"/>
            <ac:picMk id="57" creationId="{F75BB09E-985C-4106-AF90-713DE0AD28B6}"/>
          </ac:picMkLst>
        </pc:picChg>
        <pc:picChg chg="del">
          <ac:chgData name="Hugo Bernier" userId="846ef6cd-3f11-462c-a4be-44fff9f1a751" providerId="ADAL" clId="{6194E196-63A2-44ED-8BAC-B9F85642773C}" dt="2021-12-16T04:18:07.041" v="77" actId="478"/>
          <ac:picMkLst>
            <pc:docMk/>
            <pc:sldMk cId="2636939237" sldId="2076137579"/>
            <ac:picMk id="1024" creationId="{DC26114D-A16F-42DF-ADC6-58FAFE4300D2}"/>
          </ac:picMkLst>
        </pc:picChg>
      </pc:sldChg>
      <pc:sldChg chg="modSp mod">
        <pc:chgData name="Hugo Bernier" userId="846ef6cd-3f11-462c-a4be-44fff9f1a751" providerId="ADAL" clId="{6194E196-63A2-44ED-8BAC-B9F85642773C}" dt="2021-12-16T15:02:33.228" v="384" actId="20577"/>
        <pc:sldMkLst>
          <pc:docMk/>
          <pc:sldMk cId="2628391176" sldId="2076137756"/>
        </pc:sldMkLst>
        <pc:spChg chg="mod">
          <ac:chgData name="Hugo Bernier" userId="846ef6cd-3f11-462c-a4be-44fff9f1a751" providerId="ADAL" clId="{6194E196-63A2-44ED-8BAC-B9F85642773C}" dt="2021-12-16T15:02:33.228" v="384" actId="20577"/>
          <ac:spMkLst>
            <pc:docMk/>
            <pc:sldMk cId="2628391176" sldId="2076137756"/>
            <ac:spMk id="19" creationId="{B96EE522-6672-435D-A47F-0B904BCE8C3A}"/>
          </ac:spMkLst>
        </pc:spChg>
      </pc:sldChg>
      <pc:sldChg chg="add mod ord modShow">
        <pc:chgData name="Hugo Bernier" userId="846ef6cd-3f11-462c-a4be-44fff9f1a751" providerId="ADAL" clId="{6194E196-63A2-44ED-8BAC-B9F85642773C}" dt="2021-12-16T04:08:57.048" v="28"/>
        <pc:sldMkLst>
          <pc:docMk/>
          <pc:sldMk cId="3743370006" sldId="2134805602"/>
        </pc:sldMkLst>
      </pc:sldChg>
      <pc:sldChg chg="addSp delSp modSp add mod modTransition delAnim modAnim modNotesTx">
        <pc:chgData name="Hugo Bernier" userId="846ef6cd-3f11-462c-a4be-44fff9f1a751" providerId="ADAL" clId="{6194E196-63A2-44ED-8BAC-B9F85642773C}" dt="2021-12-16T04:44:22.764" v="382"/>
        <pc:sldMkLst>
          <pc:docMk/>
          <pc:sldMk cId="1530001416" sldId="2134805603"/>
        </pc:sldMkLst>
        <pc:spChg chg="mod modVis">
          <ac:chgData name="Hugo Bernier" userId="846ef6cd-3f11-462c-a4be-44fff9f1a751" providerId="ADAL" clId="{6194E196-63A2-44ED-8BAC-B9F85642773C}" dt="2021-12-16T04:23:06.373" v="106" actId="14430"/>
          <ac:spMkLst>
            <pc:docMk/>
            <pc:sldMk cId="1530001416" sldId="2134805603"/>
            <ac:spMk id="2" creationId="{4EDF62F3-12E9-44F2-ADF4-F7AEA5750C8C}"/>
          </ac:spMkLst>
        </pc:spChg>
        <pc:spChg chg="mod">
          <ac:chgData name="Hugo Bernier" userId="846ef6cd-3f11-462c-a4be-44fff9f1a751" providerId="ADAL" clId="{6194E196-63A2-44ED-8BAC-B9F85642773C}" dt="2021-12-16T04:23:29.309" v="111"/>
          <ac:spMkLst>
            <pc:docMk/>
            <pc:sldMk cId="1530001416" sldId="2134805603"/>
            <ac:spMk id="3" creationId="{CBDC9C38-872E-4048-96FE-C321FEF21EC1}"/>
          </ac:spMkLst>
        </pc:spChg>
        <pc:spChg chg="del">
          <ac:chgData name="Hugo Bernier" userId="846ef6cd-3f11-462c-a4be-44fff9f1a751" providerId="ADAL" clId="{6194E196-63A2-44ED-8BAC-B9F85642773C}" dt="2021-12-16T04:22:47.162" v="104" actId="478"/>
          <ac:spMkLst>
            <pc:docMk/>
            <pc:sldMk cId="1530001416" sldId="2134805603"/>
            <ac:spMk id="5" creationId="{D99E2DB0-70F3-400F-878F-33AE8632B7BC}"/>
          </ac:spMkLst>
        </pc:spChg>
        <pc:spChg chg="add del mod">
          <ac:chgData name="Hugo Bernier" userId="846ef6cd-3f11-462c-a4be-44fff9f1a751" providerId="ADAL" clId="{6194E196-63A2-44ED-8BAC-B9F85642773C}" dt="2021-12-16T04:30:04.831" v="172" actId="21"/>
          <ac:spMkLst>
            <pc:docMk/>
            <pc:sldMk cId="1530001416" sldId="2134805603"/>
            <ac:spMk id="19" creationId="{3C54D978-8846-478F-8AD3-911196B5DDBD}"/>
          </ac:spMkLst>
        </pc:spChg>
        <pc:spChg chg="mod modVis">
          <ac:chgData name="Hugo Bernier" userId="846ef6cd-3f11-462c-a4be-44fff9f1a751" providerId="ADAL" clId="{6194E196-63A2-44ED-8BAC-B9F85642773C}" dt="2021-12-16T04:23:18.212" v="109" actId="14429"/>
          <ac:spMkLst>
            <pc:docMk/>
            <pc:sldMk cId="1530001416" sldId="2134805603"/>
            <ac:spMk id="21" creationId="{A806786B-11B2-4F52-8281-A01E01253691}"/>
          </ac:spMkLst>
        </pc:spChg>
        <pc:spChg chg="mod">
          <ac:chgData name="Hugo Bernier" userId="846ef6cd-3f11-462c-a4be-44fff9f1a751" providerId="ADAL" clId="{6194E196-63A2-44ED-8BAC-B9F85642773C}" dt="2021-12-16T04:23:16.150" v="108" actId="207"/>
          <ac:spMkLst>
            <pc:docMk/>
            <pc:sldMk cId="1530001416" sldId="2134805603"/>
            <ac:spMk id="22" creationId="{006A4644-32F0-4120-9BC3-E2716AE51C32}"/>
          </ac:spMkLst>
        </pc:spChg>
        <pc:graphicFrameChg chg="mod">
          <ac:chgData name="Hugo Bernier" userId="846ef6cd-3f11-462c-a4be-44fff9f1a751" providerId="ADAL" clId="{6194E196-63A2-44ED-8BAC-B9F85642773C}" dt="2021-12-16T04:36:55.921" v="349" actId="20577"/>
          <ac:graphicFrameMkLst>
            <pc:docMk/>
            <pc:sldMk cId="1530001416" sldId="2134805603"/>
            <ac:graphicFrameMk id="25" creationId="{F77757B9-3E9F-42EF-B7C7-A7DC07C571C0}"/>
          </ac:graphicFrameMkLst>
        </pc:graphicFrameChg>
        <pc:picChg chg="add mod ord">
          <ac:chgData name="Hugo Bernier" userId="846ef6cd-3f11-462c-a4be-44fff9f1a751" providerId="ADAL" clId="{6194E196-63A2-44ED-8BAC-B9F85642773C}" dt="2021-12-16T04:22:43.008" v="103" actId="167"/>
          <ac:picMkLst>
            <pc:docMk/>
            <pc:sldMk cId="1530001416" sldId="2134805603"/>
            <ac:picMk id="4" creationId="{59D65820-23C4-411E-B15E-E30D627D8C62}"/>
          </ac:picMkLst>
        </pc:picChg>
        <pc:picChg chg="add mod">
          <ac:chgData name="Hugo Bernier" userId="846ef6cd-3f11-462c-a4be-44fff9f1a751" providerId="ADAL" clId="{6194E196-63A2-44ED-8BAC-B9F85642773C}" dt="2021-12-16T04:39:38.601" v="351" actId="1076"/>
          <ac:picMkLst>
            <pc:docMk/>
            <pc:sldMk cId="1530001416" sldId="2134805603"/>
            <ac:picMk id="20" creationId="{A5979EEC-4C1D-4199-A7EF-8264B9E1B081}"/>
          </ac:picMkLst>
        </pc:picChg>
        <pc:picChg chg="del">
          <ac:chgData name="Hugo Bernier" userId="846ef6cd-3f11-462c-a4be-44fff9f1a751" providerId="ADAL" clId="{6194E196-63A2-44ED-8BAC-B9F85642773C}" dt="2021-12-16T04:22:23.283" v="98" actId="478"/>
          <ac:picMkLst>
            <pc:docMk/>
            <pc:sldMk cId="1530001416" sldId="2134805603"/>
            <ac:picMk id="40" creationId="{C776758C-2450-4660-ABA1-7ED9719CD4AF}"/>
          </ac:picMkLst>
        </pc:picChg>
      </pc:sldChg>
    </pc:docChg>
  </pc:docChgLst>
  <pc:docChgLst>
    <pc:chgData name="Waldemar Mastykarz" userId="S::wmastyka@microsoft.com::8c3ccc08-b2ec-4e63-9b9b-25eb044a606e" providerId="AD" clId="Web-{AB4E1D2A-821A-9C45-C49C-96AC385D77F7}"/>
    <pc:docChg chg="modSld">
      <pc:chgData name="Waldemar Mastykarz" userId="S::wmastyka@microsoft.com::8c3ccc08-b2ec-4e63-9b9b-25eb044a606e" providerId="AD" clId="Web-{AB4E1D2A-821A-9C45-C49C-96AC385D77F7}" dt="2022-03-24T13:18:13.650" v="13" actId="20577"/>
      <pc:docMkLst>
        <pc:docMk/>
      </pc:docMkLst>
      <pc:sldChg chg="modSp">
        <pc:chgData name="Waldemar Mastykarz" userId="S::wmastyka@microsoft.com::8c3ccc08-b2ec-4e63-9b9b-25eb044a606e" providerId="AD" clId="Web-{AB4E1D2A-821A-9C45-C49C-96AC385D77F7}" dt="2022-03-24T13:18:13.650" v="13" actId="20577"/>
        <pc:sldMkLst>
          <pc:docMk/>
          <pc:sldMk cId="2253365439" sldId="1642"/>
        </pc:sldMkLst>
        <pc:spChg chg="mod">
          <ac:chgData name="Waldemar Mastykarz" userId="S::wmastyka@microsoft.com::8c3ccc08-b2ec-4e63-9b9b-25eb044a606e" providerId="AD" clId="Web-{AB4E1D2A-821A-9C45-C49C-96AC385D77F7}" dt="2022-03-24T13:18:13.650" v="13" actId="20577"/>
          <ac:spMkLst>
            <pc:docMk/>
            <pc:sldMk cId="2253365439" sldId="1642"/>
            <ac:spMk id="3" creationId="{CBDC9C38-872E-4048-96FE-C321FEF21EC1}"/>
          </ac:spMkLst>
        </pc:spChg>
      </pc:sldChg>
    </pc:docChg>
  </pc:docChgLst>
  <pc:docChgLst>
    <pc:chgData name="Waldemar Mastykarz" userId="S::wmastyka@microsoft.com::8c3ccc08-b2ec-4e63-9b9b-25eb044a606e" providerId="AD" clId="Web-{F82F6870-C24D-B998-C2AC-847DE52E3FC2}"/>
    <pc:docChg chg="modSld">
      <pc:chgData name="Waldemar Mastykarz" userId="S::wmastyka@microsoft.com::8c3ccc08-b2ec-4e63-9b9b-25eb044a606e" providerId="AD" clId="Web-{F82F6870-C24D-B998-C2AC-847DE52E3FC2}" dt="2021-10-18T15:12:45.202" v="9" actId="20577"/>
      <pc:docMkLst>
        <pc:docMk/>
      </pc:docMkLst>
      <pc:sldChg chg="delSp modSp">
        <pc:chgData name="Waldemar Mastykarz" userId="S::wmastyka@microsoft.com::8c3ccc08-b2ec-4e63-9b9b-25eb044a606e" providerId="AD" clId="Web-{F82F6870-C24D-B998-C2AC-847DE52E3FC2}" dt="2021-10-18T15:12:45.202" v="9" actId="20577"/>
        <pc:sldMkLst>
          <pc:docMk/>
          <pc:sldMk cId="2253365439" sldId="1642"/>
        </pc:sldMkLst>
        <pc:spChg chg="mod">
          <ac:chgData name="Waldemar Mastykarz" userId="S::wmastyka@microsoft.com::8c3ccc08-b2ec-4e63-9b9b-25eb044a606e" providerId="AD" clId="Web-{F82F6870-C24D-B998-C2AC-847DE52E3FC2}" dt="2021-10-18T15:12:45.202" v="9" actId="20577"/>
          <ac:spMkLst>
            <pc:docMk/>
            <pc:sldMk cId="2253365439" sldId="1642"/>
            <ac:spMk id="3" creationId="{CBDC9C38-872E-4048-96FE-C321FEF21EC1}"/>
          </ac:spMkLst>
        </pc:spChg>
        <pc:spChg chg="del">
          <ac:chgData name="Waldemar Mastykarz" userId="S::wmastyka@microsoft.com::8c3ccc08-b2ec-4e63-9b9b-25eb044a606e" providerId="AD" clId="Web-{F82F6870-C24D-B998-C2AC-847DE52E3FC2}" dt="2021-10-18T15:11:28.856" v="0"/>
          <ac:spMkLst>
            <pc:docMk/>
            <pc:sldMk cId="2253365439" sldId="1642"/>
            <ac:spMk id="4" creationId="{C29F6D19-318F-4328-B759-D7DB3298190C}"/>
          </ac:spMkLst>
        </pc:spChg>
      </pc:sldChg>
    </pc:docChg>
  </pc:docChgLst>
  <pc:docChgLst>
    <pc:chgData name="David Warner" userId="S::david_dwarnerii.com#ext#@microsoft.onmicrosoft.com::acafcf14-4098-4a83-9425-e73571277a06" providerId="AD" clId="Web-{5F1CA343-DC56-4A70-B058-7A8240CA8566}"/>
    <pc:docChg chg="delSld modSld modSection">
      <pc:chgData name="David Warner" userId="S::david_dwarnerii.com#ext#@microsoft.onmicrosoft.com::acafcf14-4098-4a83-9425-e73571277a06" providerId="AD" clId="Web-{5F1CA343-DC56-4A70-B058-7A8240CA8566}" dt="2021-10-26T21:47:27.005" v="216"/>
      <pc:docMkLst>
        <pc:docMk/>
      </pc:docMkLst>
      <pc:sldChg chg="addSp">
        <pc:chgData name="David Warner" userId="S::david_dwarnerii.com#ext#@microsoft.onmicrosoft.com::acafcf14-4098-4a83-9425-e73571277a06" providerId="AD" clId="Web-{5F1CA343-DC56-4A70-B058-7A8240CA8566}" dt="2021-10-26T21:47:21.130" v="213"/>
        <pc:sldMkLst>
          <pc:docMk/>
          <pc:sldMk cId="2974719989" sldId="267"/>
        </pc:sldMkLst>
        <pc:spChg chg="add">
          <ac:chgData name="David Warner" userId="S::david_dwarnerii.com#ext#@microsoft.onmicrosoft.com::acafcf14-4098-4a83-9425-e73571277a06" providerId="AD" clId="Web-{5F1CA343-DC56-4A70-B058-7A8240CA8566}" dt="2021-10-26T21:47:21.130" v="213"/>
          <ac:spMkLst>
            <pc:docMk/>
            <pc:sldMk cId="2974719989" sldId="267"/>
            <ac:spMk id="4" creationId="{7708774E-1AD0-48A7-8368-2C817C76A4F5}"/>
          </ac:spMkLst>
        </pc:spChg>
      </pc:sldChg>
      <pc:sldChg chg="modSp">
        <pc:chgData name="David Warner" userId="S::david_dwarnerii.com#ext#@microsoft.onmicrosoft.com::acafcf14-4098-4a83-9425-e73571277a06" providerId="AD" clId="Web-{5F1CA343-DC56-4A70-B058-7A8240CA8566}" dt="2021-10-26T21:43:55.695" v="30" actId="20577"/>
        <pc:sldMkLst>
          <pc:docMk/>
          <pc:sldMk cId="2967945684" sldId="277"/>
        </pc:sldMkLst>
        <pc:spChg chg="mod">
          <ac:chgData name="David Warner" userId="S::david_dwarnerii.com#ext#@microsoft.onmicrosoft.com::acafcf14-4098-4a83-9425-e73571277a06" providerId="AD" clId="Web-{5F1CA343-DC56-4A70-B058-7A8240CA8566}" dt="2021-10-26T21:43:55.695" v="3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F1CA343-DC56-4A70-B058-7A8240CA8566}" dt="2021-10-26T21:43:14.005" v="2" actId="20577"/>
        <pc:sldMkLst>
          <pc:docMk/>
          <pc:sldMk cId="287163252" sldId="1567"/>
        </pc:sldMkLst>
        <pc:spChg chg="mod">
          <ac:chgData name="David Warner" userId="S::david_dwarnerii.com#ext#@microsoft.onmicrosoft.com::acafcf14-4098-4a83-9425-e73571277a06" providerId="AD" clId="Web-{5F1CA343-DC56-4A70-B058-7A8240CA8566}" dt="2021-10-26T21:43:14.005" v="2"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7.520" v="211"/>
        <pc:sldMkLst>
          <pc:docMk/>
          <pc:sldMk cId="2877399898" sldId="1623"/>
        </pc:sldMkLst>
        <pc:spChg chg="add">
          <ac:chgData name="David Warner" userId="S::david_dwarnerii.com#ext#@microsoft.onmicrosoft.com::acafcf14-4098-4a83-9425-e73571277a06" providerId="AD" clId="Web-{5F1CA343-DC56-4A70-B058-7A8240CA8566}" dt="2021-10-26T21:47:17.520" v="211"/>
          <ac:spMkLst>
            <pc:docMk/>
            <pc:sldMk cId="2877399898" sldId="1623"/>
            <ac:spMk id="138" creationId="{81F90411-1FA6-4719-8105-96772F702AFA}"/>
          </ac:spMkLst>
        </pc:spChg>
      </pc:sldChg>
      <pc:sldChg chg="addSp">
        <pc:chgData name="David Warner" userId="S::david_dwarnerii.com#ext#@microsoft.onmicrosoft.com::acafcf14-4098-4a83-9425-e73571277a06" providerId="AD" clId="Web-{5F1CA343-DC56-4A70-B058-7A8240CA8566}" dt="2021-10-26T21:47:15.583" v="210"/>
        <pc:sldMkLst>
          <pc:docMk/>
          <pc:sldMk cId="2253365439" sldId="1642"/>
        </pc:sldMkLst>
        <pc:spChg chg="add">
          <ac:chgData name="David Warner" userId="S::david_dwarnerii.com#ext#@microsoft.onmicrosoft.com::acafcf14-4098-4a83-9425-e73571277a06" providerId="AD" clId="Web-{5F1CA343-DC56-4A70-B058-7A8240CA8566}" dt="2021-10-26T21:47:15.583" v="210"/>
          <ac:spMkLst>
            <pc:docMk/>
            <pc:sldMk cId="2253365439" sldId="1642"/>
            <ac:spMk id="4" creationId="{3D8A7346-19B8-4872-BC7D-876A8CCC7734}"/>
          </ac:spMkLst>
        </pc:spChg>
      </pc:sldChg>
      <pc:sldChg chg="modSp">
        <pc:chgData name="David Warner" userId="S::david_dwarnerii.com#ext#@microsoft.onmicrosoft.com::acafcf14-4098-4a83-9425-e73571277a06" providerId="AD" clId="Web-{5F1CA343-DC56-4A70-B058-7A8240CA8566}" dt="2021-10-26T21:45:30.185" v="131" actId="20577"/>
        <pc:sldMkLst>
          <pc:docMk/>
          <pc:sldMk cId="10702720" sldId="2079"/>
        </pc:sldMkLst>
        <pc:spChg chg="mod">
          <ac:chgData name="David Warner" userId="S::david_dwarnerii.com#ext#@microsoft.onmicrosoft.com::acafcf14-4098-4a83-9425-e73571277a06" providerId="AD" clId="Web-{5F1CA343-DC56-4A70-B058-7A8240CA8566}" dt="2021-10-26T21:45:30.185" v="131" actId="20577"/>
          <ac:spMkLst>
            <pc:docMk/>
            <pc:sldMk cId="10702720" sldId="2079"/>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4.645" v="209"/>
        <pc:sldMkLst>
          <pc:docMk/>
          <pc:sldMk cId="4037611923" sldId="3334"/>
        </pc:sldMkLst>
        <pc:spChg chg="add">
          <ac:chgData name="David Warner" userId="S::david_dwarnerii.com#ext#@microsoft.onmicrosoft.com::acafcf14-4098-4a83-9425-e73571277a06" providerId="AD" clId="Web-{5F1CA343-DC56-4A70-B058-7A8240CA8566}" dt="2021-10-26T21:47:14.645" v="209"/>
          <ac:spMkLst>
            <pc:docMk/>
            <pc:sldMk cId="4037611923" sldId="3334"/>
            <ac:spMk id="4" creationId="{B3E71513-3221-4CE1-B5D1-4B6713275B85}"/>
          </ac:spMkLst>
        </pc:spChg>
      </pc:sldChg>
      <pc:sldChg chg="addSp">
        <pc:chgData name="David Warner" userId="S::david_dwarnerii.com#ext#@microsoft.onmicrosoft.com::acafcf14-4098-4a83-9425-e73571277a06" providerId="AD" clId="Web-{5F1CA343-DC56-4A70-B058-7A8240CA8566}" dt="2021-10-26T21:47:20.302" v="212"/>
        <pc:sldMkLst>
          <pc:docMk/>
          <pc:sldMk cId="631502111" sldId="11650"/>
        </pc:sldMkLst>
        <pc:spChg chg="add">
          <ac:chgData name="David Warner" userId="S::david_dwarnerii.com#ext#@microsoft.onmicrosoft.com::acafcf14-4098-4a83-9425-e73571277a06" providerId="AD" clId="Web-{5F1CA343-DC56-4A70-B058-7A8240CA8566}" dt="2021-10-26T21:47:20.302" v="212"/>
          <ac:spMkLst>
            <pc:docMk/>
            <pc:sldMk cId="631502111" sldId="11650"/>
            <ac:spMk id="4" creationId="{C13AA4B1-F11E-451B-8BCB-04D19229B6FE}"/>
          </ac:spMkLst>
        </pc:spChg>
      </pc:sldChg>
      <pc:sldChg chg="modSp">
        <pc:chgData name="David Warner" userId="S::david_dwarnerii.com#ext#@microsoft.onmicrosoft.com::acafcf14-4098-4a83-9425-e73571277a06" providerId="AD" clId="Web-{5F1CA343-DC56-4A70-B058-7A8240CA8566}" dt="2021-10-26T21:46:57.941" v="205" actId="1076"/>
        <pc:sldMkLst>
          <pc:docMk/>
          <pc:sldMk cId="778883926" sldId="2076136264"/>
        </pc:sldMkLst>
        <pc:spChg chg="mod">
          <ac:chgData name="David Warner" userId="S::david_dwarnerii.com#ext#@microsoft.onmicrosoft.com::acafcf14-4098-4a83-9425-e73571277a06" providerId="AD" clId="Web-{5F1CA343-DC56-4A70-B058-7A8240CA8566}" dt="2021-10-26T21:46:48.347" v="202"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F1CA343-DC56-4A70-B058-7A8240CA8566}" dt="2021-10-26T21:46:57.941" v="20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F1CA343-DC56-4A70-B058-7A8240CA8566}" dt="2021-10-26T21:46:49.909" v="203"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F1CA343-DC56-4A70-B058-7A8240CA8566}" dt="2021-10-26T21:46:52.909" v="20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F1CA343-DC56-4A70-B058-7A8240CA8566}" dt="2021-10-26T21:47:08.363" v="206"/>
        <pc:sldMkLst>
          <pc:docMk/>
          <pc:sldMk cId="2925091645" sldId="2076136308"/>
        </pc:sldMkLst>
        <pc:spChg chg="add">
          <ac:chgData name="David Warner" userId="S::david_dwarnerii.com#ext#@microsoft.onmicrosoft.com::acafcf14-4098-4a83-9425-e73571277a06" providerId="AD" clId="Web-{5F1CA343-DC56-4A70-B058-7A8240CA8566}" dt="2021-10-26T21:47:08.363" v="206"/>
          <ac:spMkLst>
            <pc:docMk/>
            <pc:sldMk cId="2925091645" sldId="2076136308"/>
            <ac:spMk id="20" creationId="{20643B77-821F-4570-8585-9ABCA3BC09F4}"/>
          </ac:spMkLst>
        </pc:spChg>
      </pc:sldChg>
      <pc:sldChg chg="addSp">
        <pc:chgData name="David Warner" userId="S::david_dwarnerii.com#ext#@microsoft.onmicrosoft.com::acafcf14-4098-4a83-9425-e73571277a06" providerId="AD" clId="Web-{5F1CA343-DC56-4A70-B058-7A8240CA8566}" dt="2021-10-26T21:47:09.442" v="207"/>
        <pc:sldMkLst>
          <pc:docMk/>
          <pc:sldMk cId="2636939237" sldId="2076137579"/>
        </pc:sldMkLst>
        <pc:spChg chg="add">
          <ac:chgData name="David Warner" userId="S::david_dwarnerii.com#ext#@microsoft.onmicrosoft.com::acafcf14-4098-4a83-9425-e73571277a06" providerId="AD" clId="Web-{5F1CA343-DC56-4A70-B058-7A8240CA8566}" dt="2021-10-26T21:47:09.442" v="207"/>
          <ac:spMkLst>
            <pc:docMk/>
            <pc:sldMk cId="2636939237" sldId="2076137579"/>
            <ac:spMk id="26" creationId="{034D6D45-F5A6-4F97-A292-2B6AA1CF4704}"/>
          </ac:spMkLst>
        </pc:spChg>
      </pc:sldChg>
      <pc:sldChg chg="addSp">
        <pc:chgData name="David Warner" userId="S::david_dwarnerii.com#ext#@microsoft.onmicrosoft.com::acafcf14-4098-4a83-9425-e73571277a06" providerId="AD" clId="Web-{5F1CA343-DC56-4A70-B058-7A8240CA8566}" dt="2021-10-26T21:47:27.005" v="216"/>
        <pc:sldMkLst>
          <pc:docMk/>
          <pc:sldMk cId="2981931010" sldId="2076137728"/>
        </pc:sldMkLst>
        <pc:spChg chg="add">
          <ac:chgData name="David Warner" userId="S::david_dwarnerii.com#ext#@microsoft.onmicrosoft.com::acafcf14-4098-4a83-9425-e73571277a06" providerId="AD" clId="Web-{5F1CA343-DC56-4A70-B058-7A8240CA8566}" dt="2021-10-26T21:47:27.005" v="216"/>
          <ac:spMkLst>
            <pc:docMk/>
            <pc:sldMk cId="2981931010" sldId="2076137728"/>
            <ac:spMk id="3" creationId="{80FCA7F3-B0DD-4A6B-A779-A5879B4A5C31}"/>
          </ac:spMkLst>
        </pc:spChg>
      </pc:sldChg>
      <pc:sldChg chg="addSp">
        <pc:chgData name="David Warner" userId="S::david_dwarnerii.com#ext#@microsoft.onmicrosoft.com::acafcf14-4098-4a83-9425-e73571277a06" providerId="AD" clId="Web-{5F1CA343-DC56-4A70-B058-7A8240CA8566}" dt="2021-10-26T21:47:22.145" v="214"/>
        <pc:sldMkLst>
          <pc:docMk/>
          <pc:sldMk cId="1812315545" sldId="2134805597"/>
        </pc:sldMkLst>
        <pc:spChg chg="add">
          <ac:chgData name="David Warner" userId="S::david_dwarnerii.com#ext#@microsoft.onmicrosoft.com::acafcf14-4098-4a83-9425-e73571277a06" providerId="AD" clId="Web-{5F1CA343-DC56-4A70-B058-7A8240CA8566}" dt="2021-10-26T21:47:22.145" v="214"/>
          <ac:spMkLst>
            <pc:docMk/>
            <pc:sldMk cId="1812315545" sldId="2134805597"/>
            <ac:spMk id="2" creationId="{580A9156-04A0-4676-A97D-9F855527A2FD}"/>
          </ac:spMkLst>
        </pc:spChg>
      </pc:sldChg>
      <pc:sldChg chg="del">
        <pc:chgData name="David Warner" userId="S::david_dwarnerii.com#ext#@microsoft.onmicrosoft.com::acafcf14-4098-4a83-9425-e73571277a06" providerId="AD" clId="Web-{5F1CA343-DC56-4A70-B058-7A8240CA8566}" dt="2021-10-26T21:47:25.146" v="215"/>
        <pc:sldMkLst>
          <pc:docMk/>
          <pc:sldMk cId="552078619" sldId="2134805598"/>
        </pc:sldMkLst>
      </pc:sldChg>
      <pc:sldChg chg="addSp">
        <pc:chgData name="David Warner" userId="S::david_dwarnerii.com#ext#@microsoft.onmicrosoft.com::acafcf14-4098-4a83-9425-e73571277a06" providerId="AD" clId="Web-{5F1CA343-DC56-4A70-B058-7A8240CA8566}" dt="2021-10-26T21:47:10.879" v="208"/>
        <pc:sldMkLst>
          <pc:docMk/>
          <pc:sldMk cId="154491924" sldId="2134805599"/>
        </pc:sldMkLst>
        <pc:spChg chg="add">
          <ac:chgData name="David Warner" userId="S::david_dwarnerii.com#ext#@microsoft.onmicrosoft.com::acafcf14-4098-4a83-9425-e73571277a06" providerId="AD" clId="Web-{5F1CA343-DC56-4A70-B058-7A8240CA8566}" dt="2021-10-26T21:47:10.879" v="208"/>
          <ac:spMkLst>
            <pc:docMk/>
            <pc:sldMk cId="154491924" sldId="2134805599"/>
            <ac:spMk id="19" creationId="{B17AEBFB-A245-42A8-94AB-6EFA031E5F8C}"/>
          </ac:spMkLst>
        </pc:spChg>
      </pc:sldChg>
    </pc:docChg>
  </pc:docChgLst>
  <pc:docChgLst>
    <pc:chgData name="David Warner" userId="S::david_dwarnerii.com#ext#@microsoft.onmicrosoft.com::acafcf14-4098-4a83-9425-e73571277a06" providerId="AD" clId="Web-{FD20B2DC-5267-44AA-AAEA-42B78F42BF9B}"/>
    <pc:docChg chg="modSld">
      <pc:chgData name="David Warner" userId="S::david_dwarnerii.com#ext#@microsoft.onmicrosoft.com::acafcf14-4098-4a83-9425-e73571277a06" providerId="AD" clId="Web-{FD20B2DC-5267-44AA-AAEA-42B78F42BF9B}" dt="2022-04-07T12:57:22.187" v="29" actId="1076"/>
      <pc:docMkLst>
        <pc:docMk/>
      </pc:docMkLst>
      <pc:sldChg chg="addSp modSp">
        <pc:chgData name="David Warner" userId="S::david_dwarnerii.com#ext#@microsoft.onmicrosoft.com::acafcf14-4098-4a83-9425-e73571277a06" providerId="AD" clId="Web-{FD20B2DC-5267-44AA-AAEA-42B78F42BF9B}" dt="2022-04-07T12:57:22.187" v="29" actId="1076"/>
        <pc:sldMkLst>
          <pc:docMk/>
          <pc:sldMk cId="1812315545" sldId="2134805597"/>
        </pc:sldMkLst>
        <pc:spChg chg="add mod">
          <ac:chgData name="David Warner" userId="S::david_dwarnerii.com#ext#@microsoft.onmicrosoft.com::acafcf14-4098-4a83-9425-e73571277a06" providerId="AD" clId="Web-{FD20B2DC-5267-44AA-AAEA-42B78F42BF9B}" dt="2022-04-07T12:57:22.187" v="29" actId="1076"/>
          <ac:spMkLst>
            <pc:docMk/>
            <pc:sldMk cId="1812315545" sldId="2134805597"/>
            <ac:spMk id="2" creationId="{3B1CD923-AA08-B620-31D1-A9B3B827A3D9}"/>
          </ac:spMkLst>
        </pc:spChg>
        <pc:spChg chg="mod">
          <ac:chgData name="David Warner" userId="S::david_dwarnerii.com#ext#@microsoft.onmicrosoft.com::acafcf14-4098-4a83-9425-e73571277a06" providerId="AD" clId="Web-{FD20B2DC-5267-44AA-AAEA-42B78F42BF9B}" dt="2022-04-07T12:56:18.276" v="11" actId="20577"/>
          <ac:spMkLst>
            <pc:docMk/>
            <pc:sldMk cId="1812315545" sldId="2134805597"/>
            <ac:spMk id="10" creationId="{16E1CB8C-122B-4C5A-8724-D74AEC2B5DEC}"/>
          </ac:spMkLst>
        </pc:spChg>
        <pc:picChg chg="mod">
          <ac:chgData name="David Warner" userId="S::david_dwarnerii.com#ext#@microsoft.onmicrosoft.com::acafcf14-4098-4a83-9425-e73571277a06" providerId="AD" clId="Web-{FD20B2DC-5267-44AA-AAEA-42B78F42BF9B}" dt="2022-04-07T12:56:28.669" v="22" actId="1076"/>
          <ac:picMkLst>
            <pc:docMk/>
            <pc:sldMk cId="1812315545" sldId="2134805597"/>
            <ac:picMk id="4" creationId="{76C7169F-CDE9-77DC-C449-27BC7078D78D}"/>
          </ac:picMkLst>
        </pc:picChg>
      </pc:sldChg>
    </pc:docChg>
  </pc:docChgLst>
  <pc:docChgLst>
    <pc:chgData name="David Warner" userId="S::david_dwarnerii.com#ext#@microsoft.onmicrosoft.com::acafcf14-4098-4a83-9425-e73571277a06" providerId="AD" clId="Web-{941FECF5-FCDA-4384-907E-048B3209DD67}"/>
    <pc:docChg chg="modSld">
      <pc:chgData name="David Warner" userId="S::david_dwarnerii.com#ext#@microsoft.onmicrosoft.com::acafcf14-4098-4a83-9425-e73571277a06" providerId="AD" clId="Web-{941FECF5-FCDA-4384-907E-048B3209DD67}" dt="2022-02-10T20:24:51" v="138" actId="20577"/>
      <pc:docMkLst>
        <pc:docMk/>
      </pc:docMkLst>
      <pc:sldChg chg="modSp">
        <pc:chgData name="David Warner" userId="S::david_dwarnerii.com#ext#@microsoft.onmicrosoft.com::acafcf14-4098-4a83-9425-e73571277a06" providerId="AD" clId="Web-{941FECF5-FCDA-4384-907E-048B3209DD67}" dt="2022-02-10T18:03:52.886" v="18" actId="20577"/>
        <pc:sldMkLst>
          <pc:docMk/>
          <pc:sldMk cId="2967945684" sldId="277"/>
        </pc:sldMkLst>
        <pc:spChg chg="mod">
          <ac:chgData name="David Warner" userId="S::david_dwarnerii.com#ext#@microsoft.onmicrosoft.com::acafcf14-4098-4a83-9425-e73571277a06" providerId="AD" clId="Web-{941FECF5-FCDA-4384-907E-048B3209DD67}" dt="2022-02-10T18:03:52.886"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41FECF5-FCDA-4384-907E-048B3209DD67}" dt="2022-02-10T18:03:16.150" v="3" actId="20577"/>
        <pc:sldMkLst>
          <pc:docMk/>
          <pc:sldMk cId="287163252" sldId="1567"/>
        </pc:sldMkLst>
        <pc:spChg chg="mod">
          <ac:chgData name="David Warner" userId="S::david_dwarnerii.com#ext#@microsoft.onmicrosoft.com::acafcf14-4098-4a83-9425-e73571277a06" providerId="AD" clId="Web-{941FECF5-FCDA-4384-907E-048B3209DD67}" dt="2022-02-10T18:03:16.150"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41FECF5-FCDA-4384-907E-048B3209DD67}" dt="2022-02-10T18:04:45.215" v="25"/>
        <pc:sldMkLst>
          <pc:docMk/>
          <pc:sldMk cId="2877399898" sldId="1623"/>
        </pc:sldMkLst>
        <pc:spChg chg="add">
          <ac:chgData name="David Warner" userId="S::david_dwarnerii.com#ext#@microsoft.onmicrosoft.com::acafcf14-4098-4a83-9425-e73571277a06" providerId="AD" clId="Web-{941FECF5-FCDA-4384-907E-048B3209DD67}" dt="2022-02-10T18:04:45.215" v="25"/>
          <ac:spMkLst>
            <pc:docMk/>
            <pc:sldMk cId="2877399898" sldId="1623"/>
            <ac:spMk id="141" creationId="{A77ACBBF-1273-4920-83CC-0F39B723A9FA}"/>
          </ac:spMkLst>
        </pc:spChg>
      </pc:sldChg>
      <pc:sldChg chg="addSp">
        <pc:chgData name="David Warner" userId="S::david_dwarnerii.com#ext#@microsoft.onmicrosoft.com::acafcf14-4098-4a83-9425-e73571277a06" providerId="AD" clId="Web-{941FECF5-FCDA-4384-907E-048B3209DD67}" dt="2022-02-10T18:04:43.699" v="24"/>
        <pc:sldMkLst>
          <pc:docMk/>
          <pc:sldMk cId="2253365439" sldId="1642"/>
        </pc:sldMkLst>
        <pc:spChg chg="add">
          <ac:chgData name="David Warner" userId="S::david_dwarnerii.com#ext#@microsoft.onmicrosoft.com::acafcf14-4098-4a83-9425-e73571277a06" providerId="AD" clId="Web-{941FECF5-FCDA-4384-907E-048B3209DD67}" dt="2022-02-10T18:04:43.699" v="24"/>
          <ac:spMkLst>
            <pc:docMk/>
            <pc:sldMk cId="2253365439" sldId="1642"/>
            <ac:spMk id="4" creationId="{415180CB-1631-406C-9B63-EC80A7F390D1}"/>
          </ac:spMkLst>
        </pc:spChg>
      </pc:sldChg>
      <pc:sldChg chg="addSp delSp modSp">
        <pc:chgData name="David Warner" userId="S::david_dwarnerii.com#ext#@microsoft.onmicrosoft.com::acafcf14-4098-4a83-9425-e73571277a06" providerId="AD" clId="Web-{941FECF5-FCDA-4384-907E-048B3209DD67}" dt="2022-02-10T20:24:51" v="138" actId="20577"/>
        <pc:sldMkLst>
          <pc:docMk/>
          <pc:sldMk cId="10702720" sldId="2079"/>
        </pc:sldMkLst>
        <pc:spChg chg="mod">
          <ac:chgData name="David Warner" userId="S::david_dwarnerii.com#ext#@microsoft.onmicrosoft.com::acafcf14-4098-4a83-9425-e73571277a06" providerId="AD" clId="Web-{941FECF5-FCDA-4384-907E-048B3209DD67}" dt="2022-02-10T20:24:51" v="138"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41FECF5-FCDA-4384-907E-048B3209DD67}" dt="2022-02-10T20:20:25.102" v="60"/>
          <ac:picMkLst>
            <pc:docMk/>
            <pc:sldMk cId="10702720" sldId="2079"/>
            <ac:picMk id="2" creationId="{619630DA-55FA-465E-83F2-A89A5DE2BB6A}"/>
          </ac:picMkLst>
        </pc:picChg>
        <pc:picChg chg="del">
          <ac:chgData name="David Warner" userId="S::david_dwarnerii.com#ext#@microsoft.onmicrosoft.com::acafcf14-4098-4a83-9425-e73571277a06" providerId="AD" clId="Web-{941FECF5-FCDA-4384-907E-048B3209DD67}" dt="2022-02-10T20:20:20.774" v="58"/>
          <ac:picMkLst>
            <pc:docMk/>
            <pc:sldMk cId="10702720" sldId="2079"/>
            <ac:picMk id="10" creationId="{5409D8D9-ED25-4FFB-A122-186294A960A1}"/>
          </ac:picMkLst>
        </pc:picChg>
        <pc:picChg chg="mod">
          <ac:chgData name="David Warner" userId="S::david_dwarnerii.com#ext#@microsoft.onmicrosoft.com::acafcf14-4098-4a83-9425-e73571277a06" providerId="AD" clId="Web-{941FECF5-FCDA-4384-907E-048B3209DD67}" dt="2022-02-10T20:20:44.649" v="66"/>
          <ac:picMkLst>
            <pc:docMk/>
            <pc:sldMk cId="10702720" sldId="2079"/>
            <ac:picMk id="11" creationId="{1969CEB2-97BE-4D53-B93F-16FBDB07A39C}"/>
          </ac:picMkLst>
        </pc:picChg>
        <pc:picChg chg="add mod">
          <ac:chgData name="David Warner" userId="S::david_dwarnerii.com#ext#@microsoft.onmicrosoft.com::acafcf14-4098-4a83-9425-e73571277a06" providerId="AD" clId="Web-{941FECF5-FCDA-4384-907E-048B3209DD67}" dt="2022-02-10T20:20:51.431" v="67"/>
          <ac:picMkLst>
            <pc:docMk/>
            <pc:sldMk cId="10702720" sldId="2079"/>
            <ac:picMk id="14" creationId="{30DD5E75-AE1C-42EE-95F9-3C1689B260BC}"/>
          </ac:picMkLst>
        </pc:picChg>
        <pc:picChg chg="add mod">
          <ac:chgData name="David Warner" userId="S::david_dwarnerii.com#ext#@microsoft.onmicrosoft.com::acafcf14-4098-4a83-9425-e73571277a06" providerId="AD" clId="Web-{941FECF5-FCDA-4384-907E-048B3209DD67}" dt="2022-02-10T20:20:37.868" v="65"/>
          <ac:picMkLst>
            <pc:docMk/>
            <pc:sldMk cId="10702720" sldId="2079"/>
            <ac:picMk id="15" creationId="{93E33F33-16F6-44AF-9AC5-57603F31A144}"/>
          </ac:picMkLst>
        </pc:picChg>
        <pc:picChg chg="del">
          <ac:chgData name="David Warner" userId="S::david_dwarnerii.com#ext#@microsoft.onmicrosoft.com::acafcf14-4098-4a83-9425-e73571277a06" providerId="AD" clId="Web-{941FECF5-FCDA-4384-907E-048B3209DD67}" dt="2022-02-10T20:20:22.055" v="59"/>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41FECF5-FCDA-4384-907E-048B3209DD67}" dt="2022-02-10T18:04:41.902" v="23"/>
        <pc:sldMkLst>
          <pc:docMk/>
          <pc:sldMk cId="4037611923" sldId="3334"/>
        </pc:sldMkLst>
        <pc:spChg chg="add">
          <ac:chgData name="David Warner" userId="S::david_dwarnerii.com#ext#@microsoft.onmicrosoft.com::acafcf14-4098-4a83-9425-e73571277a06" providerId="AD" clId="Web-{941FECF5-FCDA-4384-907E-048B3209DD67}" dt="2022-02-10T18:04:41.902" v="23"/>
          <ac:spMkLst>
            <pc:docMk/>
            <pc:sldMk cId="4037611923" sldId="3334"/>
            <ac:spMk id="4" creationId="{2C55287A-8661-4141-9131-AB4FCECD7DE0}"/>
          </ac:spMkLst>
        </pc:spChg>
      </pc:sldChg>
      <pc:sldChg chg="modSp">
        <pc:chgData name="David Warner" userId="S::david_dwarnerii.com#ext#@microsoft.onmicrosoft.com::acafcf14-4098-4a83-9425-e73571277a06" providerId="AD" clId="Web-{941FECF5-FCDA-4384-907E-048B3209DD67}" dt="2022-02-10T18:03:55.886" v="19"/>
        <pc:sldMkLst>
          <pc:docMk/>
          <pc:sldMk cId="1805818155" sldId="3338"/>
        </pc:sldMkLst>
        <pc:spChg chg="mod">
          <ac:chgData name="David Warner" userId="S::david_dwarnerii.com#ext#@microsoft.onmicrosoft.com::acafcf14-4098-4a83-9425-e73571277a06" providerId="AD" clId="Web-{941FECF5-FCDA-4384-907E-048B3209DD67}" dt="2022-02-10T18:03:55.886" v="19"/>
          <ac:spMkLst>
            <pc:docMk/>
            <pc:sldMk cId="1805818155" sldId="3338"/>
            <ac:spMk id="19" creationId="{F2E4706A-110D-4A35-AC7A-4259BFAF4B45}"/>
          </ac:spMkLst>
        </pc:spChg>
      </pc:sldChg>
      <pc:sldChg chg="addSp delSp modSp">
        <pc:chgData name="David Warner" userId="S::david_dwarnerii.com#ext#@microsoft.onmicrosoft.com::acafcf14-4098-4a83-9425-e73571277a06" providerId="AD" clId="Web-{941FECF5-FCDA-4384-907E-048B3209DD67}" dt="2022-02-10T20:24:36.077" v="115" actId="20577"/>
        <pc:sldMkLst>
          <pc:docMk/>
          <pc:sldMk cId="778883926" sldId="2076136264"/>
        </pc:sldMkLst>
        <pc:spChg chg="mod">
          <ac:chgData name="David Warner" userId="S::david_dwarnerii.com#ext#@microsoft.onmicrosoft.com::acafcf14-4098-4a83-9425-e73571277a06" providerId="AD" clId="Web-{941FECF5-FCDA-4384-907E-048B3209DD67}" dt="2022-02-10T20:24:36.077" v="11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41FECF5-FCDA-4384-907E-048B3209DD67}" dt="2022-02-10T20:23:51.670" v="95"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941FECF5-FCDA-4384-907E-048B3209DD67}" dt="2022-02-10T20:21:05.212" v="68"/>
          <ac:picMkLst>
            <pc:docMk/>
            <pc:sldMk cId="778883926" sldId="2076136264"/>
            <ac:picMk id="8" creationId="{5CE79840-1779-4FD7-A591-EC889F37EF9E}"/>
          </ac:picMkLst>
        </pc:picChg>
        <pc:picChg chg="del">
          <ac:chgData name="David Warner" userId="S::david_dwarnerii.com#ext#@microsoft.onmicrosoft.com::acafcf14-4098-4a83-9425-e73571277a06" providerId="AD" clId="Web-{941FECF5-FCDA-4384-907E-048B3209DD67}" dt="2022-02-10T20:21:05.915" v="69"/>
          <ac:picMkLst>
            <pc:docMk/>
            <pc:sldMk cId="778883926" sldId="2076136264"/>
            <ac:picMk id="9" creationId="{A32F44C1-4787-4278-9FA5-D22D2BA48DAE}"/>
          </ac:picMkLst>
        </pc:picChg>
        <pc:picChg chg="add mod">
          <ac:chgData name="David Warner" userId="S::david_dwarnerii.com#ext#@microsoft.onmicrosoft.com::acafcf14-4098-4a83-9425-e73571277a06" providerId="AD" clId="Web-{941FECF5-FCDA-4384-907E-048B3209DD67}" dt="2022-02-10T20:23:29.419" v="91"/>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41FECF5-FCDA-4384-907E-048B3209DD67}" dt="2022-02-10T20:23:53.170" v="96"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41FECF5-FCDA-4384-907E-048B3209DD67}" dt="2022-02-10T18:04:39.715" v="22"/>
        <pc:sldMkLst>
          <pc:docMk/>
          <pc:sldMk cId="2925091645" sldId="2076136308"/>
        </pc:sldMkLst>
        <pc:spChg chg="add">
          <ac:chgData name="David Warner" userId="S::david_dwarnerii.com#ext#@microsoft.onmicrosoft.com::acafcf14-4098-4a83-9425-e73571277a06" providerId="AD" clId="Web-{941FECF5-FCDA-4384-907E-048B3209DD67}" dt="2022-02-10T18:04:39.715" v="22"/>
          <ac:spMkLst>
            <pc:docMk/>
            <pc:sldMk cId="2925091645" sldId="2076136308"/>
            <ac:spMk id="20" creationId="{D964402D-53AF-4E13-B7F9-CA79F086263D}"/>
          </ac:spMkLst>
        </pc:spChg>
      </pc:sldChg>
      <pc:sldChg chg="addSp">
        <pc:chgData name="David Warner" userId="S::david_dwarnerii.com#ext#@microsoft.onmicrosoft.com::acafcf14-4098-4a83-9425-e73571277a06" providerId="AD" clId="Web-{941FECF5-FCDA-4384-907E-048B3209DD67}" dt="2022-02-10T18:04:54.575" v="31"/>
        <pc:sldMkLst>
          <pc:docMk/>
          <pc:sldMk cId="1964942243" sldId="2076137768"/>
        </pc:sldMkLst>
        <pc:spChg chg="add">
          <ac:chgData name="David Warner" userId="S::david_dwarnerii.com#ext#@microsoft.onmicrosoft.com::acafcf14-4098-4a83-9425-e73571277a06" providerId="AD" clId="Web-{941FECF5-FCDA-4384-907E-048B3209DD67}" dt="2022-02-10T18:04:54.575" v="31"/>
          <ac:spMkLst>
            <pc:docMk/>
            <pc:sldMk cId="1964942243" sldId="2076137768"/>
            <ac:spMk id="3" creationId="{8A982B2A-27DF-4A56-BCC4-CD473357FCB1}"/>
          </ac:spMkLst>
        </pc:spChg>
      </pc:sldChg>
      <pc:sldChg chg="addSp">
        <pc:chgData name="David Warner" userId="S::david_dwarnerii.com#ext#@microsoft.onmicrosoft.com::acafcf14-4098-4a83-9425-e73571277a06" providerId="AD" clId="Web-{941FECF5-FCDA-4384-907E-048B3209DD67}" dt="2022-02-10T18:04:51.325" v="29"/>
        <pc:sldMkLst>
          <pc:docMk/>
          <pc:sldMk cId="4264513327" sldId="2076137808"/>
        </pc:sldMkLst>
        <pc:spChg chg="add">
          <ac:chgData name="David Warner" userId="S::david_dwarnerii.com#ext#@microsoft.onmicrosoft.com::acafcf14-4098-4a83-9425-e73571277a06" providerId="AD" clId="Web-{941FECF5-FCDA-4384-907E-048B3209DD67}" dt="2022-02-10T18:04:51.325" v="29"/>
          <ac:spMkLst>
            <pc:docMk/>
            <pc:sldMk cId="4264513327" sldId="2076137808"/>
            <ac:spMk id="2" creationId="{F5AB3330-ECC1-43BE-BD35-E1453B230660}"/>
          </ac:spMkLst>
        </pc:spChg>
      </pc:sldChg>
      <pc:sldChg chg="addSp">
        <pc:chgData name="David Warner" userId="S::david_dwarnerii.com#ext#@microsoft.onmicrosoft.com::acafcf14-4098-4a83-9425-e73571277a06" providerId="AD" clId="Web-{941FECF5-FCDA-4384-907E-048B3209DD67}" dt="2022-02-10T18:04:48.356" v="28"/>
        <pc:sldMkLst>
          <pc:docMk/>
          <pc:sldMk cId="2527725061" sldId="2076137825"/>
        </pc:sldMkLst>
        <pc:spChg chg="add">
          <ac:chgData name="David Warner" userId="S::david_dwarnerii.com#ext#@microsoft.onmicrosoft.com::acafcf14-4098-4a83-9425-e73571277a06" providerId="AD" clId="Web-{941FECF5-FCDA-4384-907E-048B3209DD67}" dt="2022-02-10T18:04:48.356" v="28"/>
          <ac:spMkLst>
            <pc:docMk/>
            <pc:sldMk cId="2527725061" sldId="2076137825"/>
            <ac:spMk id="7" creationId="{1943631F-7C6E-4A62-AE3C-13D9E7269391}"/>
          </ac:spMkLst>
        </pc:spChg>
      </pc:sldChg>
      <pc:sldChg chg="addSp">
        <pc:chgData name="David Warner" userId="S::david_dwarnerii.com#ext#@microsoft.onmicrosoft.com::acafcf14-4098-4a83-9425-e73571277a06" providerId="AD" clId="Web-{941FECF5-FCDA-4384-907E-048B3209DD67}" dt="2022-02-10T18:04:53.575" v="30"/>
        <pc:sldMkLst>
          <pc:docMk/>
          <pc:sldMk cId="1812315545" sldId="2134805597"/>
        </pc:sldMkLst>
        <pc:spChg chg="add">
          <ac:chgData name="David Warner" userId="S::david_dwarnerii.com#ext#@microsoft.onmicrosoft.com::acafcf14-4098-4a83-9425-e73571277a06" providerId="AD" clId="Web-{941FECF5-FCDA-4384-907E-048B3209DD67}" dt="2022-02-10T18:04:53.575" v="30"/>
          <ac:spMkLst>
            <pc:docMk/>
            <pc:sldMk cId="1812315545" sldId="2134805597"/>
            <ac:spMk id="3" creationId="{F3B5FC1E-850B-41CF-8A2F-0A8B3E9D2454}"/>
          </ac:spMkLst>
        </pc:spChg>
      </pc:sldChg>
      <pc:sldChg chg="addSp">
        <pc:chgData name="David Warner" userId="S::david_dwarnerii.com#ext#@microsoft.onmicrosoft.com::acafcf14-4098-4a83-9425-e73571277a06" providerId="AD" clId="Web-{941FECF5-FCDA-4384-907E-048B3209DD67}" dt="2022-02-10T18:04:00.527" v="20"/>
        <pc:sldMkLst>
          <pc:docMk/>
          <pc:sldMk cId="154491924" sldId="2134805599"/>
        </pc:sldMkLst>
        <pc:spChg chg="add">
          <ac:chgData name="David Warner" userId="S::david_dwarnerii.com#ext#@microsoft.onmicrosoft.com::acafcf14-4098-4a83-9425-e73571277a06" providerId="AD" clId="Web-{941FECF5-FCDA-4384-907E-048B3209DD67}" dt="2022-02-10T18:04:00.527" v="20"/>
          <ac:spMkLst>
            <pc:docMk/>
            <pc:sldMk cId="154491924" sldId="2134805599"/>
            <ac:spMk id="19" creationId="{BF746765-1118-4378-98BB-FDB02308C784}"/>
          </ac:spMkLst>
        </pc:spChg>
      </pc:sldChg>
      <pc:sldChg chg="addSp">
        <pc:chgData name="David Warner" userId="S::david_dwarnerii.com#ext#@microsoft.onmicrosoft.com::acafcf14-4098-4a83-9425-e73571277a06" providerId="AD" clId="Web-{941FECF5-FCDA-4384-907E-048B3209DD67}" dt="2022-02-10T18:04:47.512" v="27"/>
        <pc:sldMkLst>
          <pc:docMk/>
          <pc:sldMk cId="837812005" sldId="2134805600"/>
        </pc:sldMkLst>
        <pc:spChg chg="add">
          <ac:chgData name="David Warner" userId="S::david_dwarnerii.com#ext#@microsoft.onmicrosoft.com::acafcf14-4098-4a83-9425-e73571277a06" providerId="AD" clId="Web-{941FECF5-FCDA-4384-907E-048B3209DD67}" dt="2022-02-10T18:04:47.512" v="27"/>
          <ac:spMkLst>
            <pc:docMk/>
            <pc:sldMk cId="837812005" sldId="2134805600"/>
            <ac:spMk id="2" creationId="{27F26B88-CFA7-4A64-A58D-EA73ACE4B6E0}"/>
          </ac:spMkLst>
        </pc:spChg>
      </pc:sldChg>
      <pc:sldChg chg="addSp">
        <pc:chgData name="David Warner" userId="S::david_dwarnerii.com#ext#@microsoft.onmicrosoft.com::acafcf14-4098-4a83-9425-e73571277a06" providerId="AD" clId="Web-{941FECF5-FCDA-4384-907E-048B3209DD67}" dt="2022-02-10T18:04:46.887" v="26"/>
        <pc:sldMkLst>
          <pc:docMk/>
          <pc:sldMk cId="3507379078" sldId="2134805601"/>
        </pc:sldMkLst>
        <pc:spChg chg="add">
          <ac:chgData name="David Warner" userId="S::david_dwarnerii.com#ext#@microsoft.onmicrosoft.com::acafcf14-4098-4a83-9425-e73571277a06" providerId="AD" clId="Web-{941FECF5-FCDA-4384-907E-048B3209DD67}" dt="2022-02-10T18:04:46.887" v="26"/>
          <ac:spMkLst>
            <pc:docMk/>
            <pc:sldMk cId="3507379078" sldId="2134805601"/>
            <ac:spMk id="4" creationId="{A73634DE-8DB8-471A-8F39-DBA18ACBB77D}"/>
          </ac:spMkLst>
        </pc:spChg>
      </pc:sldChg>
      <pc:sldChg chg="addSp">
        <pc:chgData name="David Warner" userId="S::david_dwarnerii.com#ext#@microsoft.onmicrosoft.com::acafcf14-4098-4a83-9425-e73571277a06" providerId="AD" clId="Web-{941FECF5-FCDA-4384-907E-048B3209DD67}" dt="2022-02-10T18:04:36.199" v="21"/>
        <pc:sldMkLst>
          <pc:docMk/>
          <pc:sldMk cId="3743370006" sldId="2134805602"/>
        </pc:sldMkLst>
        <pc:spChg chg="add">
          <ac:chgData name="David Warner" userId="S::david_dwarnerii.com#ext#@microsoft.onmicrosoft.com::acafcf14-4098-4a83-9425-e73571277a06" providerId="AD" clId="Web-{941FECF5-FCDA-4384-907E-048B3209DD67}" dt="2022-02-10T18:04:36.199" v="21"/>
          <ac:spMkLst>
            <pc:docMk/>
            <pc:sldMk cId="3743370006" sldId="2134805602"/>
            <ac:spMk id="4" creationId="{DDB567A6-9B14-4417-9257-C8FEB106AE7A}"/>
          </ac:spMkLst>
        </pc:spChg>
      </pc:sldChg>
    </pc:docChg>
  </pc:docChgLst>
  <pc:docChgLst>
    <pc:chgData name="David Warner" userId="S::davidwarner@microsoft.com::51ffa14d-fdfd-4571-a787-ad4b3bb92711" providerId="AD" clId="Web-{EB6B4785-0719-422E-A1CA-66D8F3DDB623}"/>
    <pc:docChg chg="modSld">
      <pc:chgData name="David Warner" userId="S::davidwarner@microsoft.com::51ffa14d-fdfd-4571-a787-ad4b3bb92711" providerId="AD" clId="Web-{EB6B4785-0719-422E-A1CA-66D8F3DDB623}" dt="2022-03-23T21:54:01.081" v="34" actId="1076"/>
      <pc:docMkLst>
        <pc:docMk/>
      </pc:docMkLst>
      <pc:sldChg chg="delSp modSp">
        <pc:chgData name="David Warner" userId="S::davidwarner@microsoft.com::51ffa14d-fdfd-4571-a787-ad4b3bb92711" providerId="AD" clId="Web-{EB6B4785-0719-422E-A1CA-66D8F3DDB623}" dt="2022-03-23T21:54:01.081" v="34" actId="1076"/>
        <pc:sldMkLst>
          <pc:docMk/>
          <pc:sldMk cId="1964942243" sldId="2076137768"/>
        </pc:sldMkLst>
        <pc:spChg chg="del mod">
          <ac:chgData name="David Warner" userId="S::davidwarner@microsoft.com::51ffa14d-fdfd-4571-a787-ad4b3bb92711" providerId="AD" clId="Web-{EB6B4785-0719-422E-A1CA-66D8F3DDB623}" dt="2022-03-23T21:53:17.390" v="22"/>
          <ac:spMkLst>
            <pc:docMk/>
            <pc:sldMk cId="1964942243" sldId="2076137768"/>
            <ac:spMk id="3" creationId="{C4FEA184-2FD3-468E-8C11-B031F412181D}"/>
          </ac:spMkLst>
        </pc:spChg>
        <pc:spChg chg="mod">
          <ac:chgData name="David Warner" userId="S::davidwarner@microsoft.com::51ffa14d-fdfd-4571-a787-ad4b3bb92711" providerId="AD" clId="Web-{EB6B4785-0719-422E-A1CA-66D8F3DDB623}" dt="2022-03-23T21:54:01.081" v="34" actId="1076"/>
          <ac:spMkLst>
            <pc:docMk/>
            <pc:sldMk cId="1964942243" sldId="2076137768"/>
            <ac:spMk id="11" creationId="{77D6A32C-2FAF-4DEF-96BA-B931766DDB7F}"/>
          </ac:spMkLst>
        </pc:spChg>
        <pc:spChg chg="mod">
          <ac:chgData name="David Warner" userId="S::davidwarner@microsoft.com::51ffa14d-fdfd-4571-a787-ad4b3bb92711" providerId="AD" clId="Web-{EB6B4785-0719-422E-A1CA-66D8F3DDB623}" dt="2022-03-23T21:50:19.598" v="1"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72F70A5A-ED6F-4A07-9EE0-F32874819C8F}"/>
    <pc:docChg chg="modSld">
      <pc:chgData name="David Warner" userId="S::david_dwarnerii.com#ext#@microsoft.onmicrosoft.com::acafcf14-4098-4a83-9425-e73571277a06" providerId="AD" clId="Web-{72F70A5A-ED6F-4A07-9EE0-F32874819C8F}" dt="2021-10-15T13:45:46.968" v="123" actId="20577"/>
      <pc:docMkLst>
        <pc:docMk/>
      </pc:docMkLst>
      <pc:sldChg chg="addSp">
        <pc:chgData name="David Warner" userId="S::david_dwarnerii.com#ext#@microsoft.onmicrosoft.com::acafcf14-4098-4a83-9425-e73571277a06" providerId="AD" clId="Web-{72F70A5A-ED6F-4A07-9EE0-F32874819C8F}" dt="2021-10-15T13:40:05.665" v="27"/>
        <pc:sldMkLst>
          <pc:docMk/>
          <pc:sldMk cId="2974719989" sldId="267"/>
        </pc:sldMkLst>
        <pc:spChg chg="add">
          <ac:chgData name="David Warner" userId="S::david_dwarnerii.com#ext#@microsoft.onmicrosoft.com::acafcf14-4098-4a83-9425-e73571277a06" providerId="AD" clId="Web-{72F70A5A-ED6F-4A07-9EE0-F32874819C8F}" dt="2021-10-15T13:40:05.665" v="27"/>
          <ac:spMkLst>
            <pc:docMk/>
            <pc:sldMk cId="2974719989" sldId="267"/>
            <ac:spMk id="4" creationId="{733FD01C-7177-4866-9B51-0592952EDB9B}"/>
          </ac:spMkLst>
        </pc:spChg>
      </pc:sldChg>
      <pc:sldChg chg="modSp">
        <pc:chgData name="David Warner" userId="S::david_dwarnerii.com#ext#@microsoft.onmicrosoft.com::acafcf14-4098-4a83-9425-e73571277a06" providerId="AD" clId="Web-{72F70A5A-ED6F-4A07-9EE0-F32874819C8F}" dt="2021-10-15T13:39:52.867" v="21" actId="20577"/>
        <pc:sldMkLst>
          <pc:docMk/>
          <pc:sldMk cId="2967945684" sldId="277"/>
        </pc:sldMkLst>
        <pc:spChg chg="mod">
          <ac:chgData name="David Warner" userId="S::david_dwarnerii.com#ext#@microsoft.onmicrosoft.com::acafcf14-4098-4a83-9425-e73571277a06" providerId="AD" clId="Web-{72F70A5A-ED6F-4A07-9EE0-F32874819C8F}" dt="2021-10-15T13:39:52.867" v="2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2F70A5A-ED6F-4A07-9EE0-F32874819C8F}" dt="2021-10-15T13:38:38.533" v="1" actId="20577"/>
        <pc:sldMkLst>
          <pc:docMk/>
          <pc:sldMk cId="287163252" sldId="1567"/>
        </pc:sldMkLst>
        <pc:spChg chg="mod">
          <ac:chgData name="David Warner" userId="S::david_dwarnerii.com#ext#@microsoft.onmicrosoft.com::acafcf14-4098-4a83-9425-e73571277a06" providerId="AD" clId="Web-{72F70A5A-ED6F-4A07-9EE0-F32874819C8F}" dt="2021-10-15T13:38:38.533"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2F70A5A-ED6F-4A07-9EE0-F32874819C8F}" dt="2021-10-15T13:40:00.102" v="24"/>
        <pc:sldMkLst>
          <pc:docMk/>
          <pc:sldMk cId="2877399898" sldId="1623"/>
        </pc:sldMkLst>
        <pc:spChg chg="add">
          <ac:chgData name="David Warner" userId="S::david_dwarnerii.com#ext#@microsoft.onmicrosoft.com::acafcf14-4098-4a83-9425-e73571277a06" providerId="AD" clId="Web-{72F70A5A-ED6F-4A07-9EE0-F32874819C8F}" dt="2021-10-15T13:40:00.102" v="24"/>
          <ac:spMkLst>
            <pc:docMk/>
            <pc:sldMk cId="2877399898" sldId="1623"/>
            <ac:spMk id="138" creationId="{CA512B00-C796-422D-BDE6-D0ACED8943EF}"/>
          </ac:spMkLst>
        </pc:spChg>
      </pc:sldChg>
      <pc:sldChg chg="addSp">
        <pc:chgData name="David Warner" userId="S::david_dwarnerii.com#ext#@microsoft.onmicrosoft.com::acafcf14-4098-4a83-9425-e73571277a06" providerId="AD" clId="Web-{72F70A5A-ED6F-4A07-9EE0-F32874819C8F}" dt="2021-10-15T13:39:58.430" v="23"/>
        <pc:sldMkLst>
          <pc:docMk/>
          <pc:sldMk cId="2253365439" sldId="1642"/>
        </pc:sldMkLst>
        <pc:spChg chg="add">
          <ac:chgData name="David Warner" userId="S::david_dwarnerii.com#ext#@microsoft.onmicrosoft.com::acafcf14-4098-4a83-9425-e73571277a06" providerId="AD" clId="Web-{72F70A5A-ED6F-4A07-9EE0-F32874819C8F}" dt="2021-10-15T13:39:58.430" v="23"/>
          <ac:spMkLst>
            <pc:docMk/>
            <pc:sldMk cId="2253365439" sldId="1642"/>
            <ac:spMk id="4" creationId="{C29F6D19-318F-4328-B759-D7DB3298190C}"/>
          </ac:spMkLst>
        </pc:spChg>
      </pc:sldChg>
      <pc:sldChg chg="modSp">
        <pc:chgData name="David Warner" userId="S::david_dwarnerii.com#ext#@microsoft.onmicrosoft.com::acafcf14-4098-4a83-9425-e73571277a06" providerId="AD" clId="Web-{72F70A5A-ED6F-4A07-9EE0-F32874819C8F}" dt="2021-10-15T13:44:21.838" v="74"/>
        <pc:sldMkLst>
          <pc:docMk/>
          <pc:sldMk cId="10702720" sldId="2079"/>
        </pc:sldMkLst>
        <pc:spChg chg="mod">
          <ac:chgData name="David Warner" userId="S::david_dwarnerii.com#ext#@microsoft.onmicrosoft.com::acafcf14-4098-4a83-9425-e73571277a06" providerId="AD" clId="Web-{72F70A5A-ED6F-4A07-9EE0-F32874819C8F}" dt="2021-10-15T13:43:26.131" v="72" actId="20577"/>
          <ac:spMkLst>
            <pc:docMk/>
            <pc:sldMk cId="10702720" sldId="2079"/>
            <ac:spMk id="8" creationId="{00000000-0000-0000-0000-000000000000}"/>
          </ac:spMkLst>
        </pc:spChg>
        <pc:picChg chg="mod">
          <ac:chgData name="David Warner" userId="S::david_dwarnerii.com#ext#@microsoft.onmicrosoft.com::acafcf14-4098-4a83-9425-e73571277a06" providerId="AD" clId="Web-{72F70A5A-ED6F-4A07-9EE0-F32874819C8F}" dt="2021-10-15T13:44:15.993" v="73"/>
          <ac:picMkLst>
            <pc:docMk/>
            <pc:sldMk cId="10702720" sldId="2079"/>
            <ac:picMk id="2" creationId="{619630DA-55FA-465E-83F2-A89A5DE2BB6A}"/>
          </ac:picMkLst>
        </pc:picChg>
        <pc:picChg chg="mod">
          <ac:chgData name="David Warner" userId="S::david_dwarnerii.com#ext#@microsoft.onmicrosoft.com::acafcf14-4098-4a83-9425-e73571277a06" providerId="AD" clId="Web-{72F70A5A-ED6F-4A07-9EE0-F32874819C8F}" dt="2021-10-15T13:44:21.838" v="74"/>
          <ac:picMkLst>
            <pc:docMk/>
            <pc:sldMk cId="10702720" sldId="2079"/>
            <ac:picMk id="10" creationId="{950B7BCA-FEB3-49BF-824B-BCF932B29A53}"/>
          </ac:picMkLst>
        </pc:picChg>
      </pc:sldChg>
      <pc:sldChg chg="addSp">
        <pc:chgData name="David Warner" userId="S::david_dwarnerii.com#ext#@microsoft.onmicrosoft.com::acafcf14-4098-4a83-9425-e73571277a06" providerId="AD" clId="Web-{72F70A5A-ED6F-4A07-9EE0-F32874819C8F}" dt="2021-10-15T13:39:57.086" v="22"/>
        <pc:sldMkLst>
          <pc:docMk/>
          <pc:sldMk cId="4037611923" sldId="3334"/>
        </pc:sldMkLst>
        <pc:spChg chg="add">
          <ac:chgData name="David Warner" userId="S::david_dwarnerii.com#ext#@microsoft.onmicrosoft.com::acafcf14-4098-4a83-9425-e73571277a06" providerId="AD" clId="Web-{72F70A5A-ED6F-4A07-9EE0-F32874819C8F}" dt="2021-10-15T13:39:57.086" v="22"/>
          <ac:spMkLst>
            <pc:docMk/>
            <pc:sldMk cId="4037611923" sldId="3334"/>
            <ac:spMk id="4" creationId="{59010F25-7699-490B-BB0B-5282CAEF2526}"/>
          </ac:spMkLst>
        </pc:spChg>
      </pc:sldChg>
      <pc:sldChg chg="addSp">
        <pc:chgData name="David Warner" userId="S::david_dwarnerii.com#ext#@microsoft.onmicrosoft.com::acafcf14-4098-4a83-9425-e73571277a06" providerId="AD" clId="Web-{72F70A5A-ED6F-4A07-9EE0-F32874819C8F}" dt="2021-10-15T13:40:01.962" v="25"/>
        <pc:sldMkLst>
          <pc:docMk/>
          <pc:sldMk cId="631502111" sldId="11650"/>
        </pc:sldMkLst>
        <pc:spChg chg="add">
          <ac:chgData name="David Warner" userId="S::david_dwarnerii.com#ext#@microsoft.onmicrosoft.com::acafcf14-4098-4a83-9425-e73571277a06" providerId="AD" clId="Web-{72F70A5A-ED6F-4A07-9EE0-F32874819C8F}" dt="2021-10-15T13:40:01.962" v="25"/>
          <ac:spMkLst>
            <pc:docMk/>
            <pc:sldMk cId="631502111" sldId="11650"/>
            <ac:spMk id="4" creationId="{A7890300-CD30-43D0-8331-EA6436B17899}"/>
          </ac:spMkLst>
        </pc:spChg>
      </pc:sldChg>
      <pc:sldChg chg="modSp">
        <pc:chgData name="David Warner" userId="S::david_dwarnerii.com#ext#@microsoft.onmicrosoft.com::acafcf14-4098-4a83-9425-e73571277a06" providerId="AD" clId="Web-{72F70A5A-ED6F-4A07-9EE0-F32874819C8F}" dt="2021-10-15T13:45:46.968" v="123" actId="20577"/>
        <pc:sldMkLst>
          <pc:docMk/>
          <pc:sldMk cId="778883926" sldId="2076136264"/>
        </pc:sldMkLst>
        <pc:spChg chg="mod">
          <ac:chgData name="David Warner" userId="S::david_dwarnerii.com#ext#@microsoft.onmicrosoft.com::acafcf14-4098-4a83-9425-e73571277a06" providerId="AD" clId="Web-{72F70A5A-ED6F-4A07-9EE0-F32874819C8F}" dt="2021-10-15T13:45:46.968" v="12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72F70A5A-ED6F-4A07-9EE0-F32874819C8F}" dt="2021-10-15T13:44:37.214" v="7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72F70A5A-ED6F-4A07-9EE0-F32874819C8F}" dt="2021-10-15T13:45:42.218" v="122"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72F70A5A-ED6F-4A07-9EE0-F32874819C8F}" dt="2021-10-15T13:45:40.577" v="121"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72F70A5A-ED6F-4A07-9EE0-F32874819C8F}" dt="2021-10-15T13:40:08.759" v="28"/>
        <pc:sldMkLst>
          <pc:docMk/>
          <pc:sldMk cId="1812315545" sldId="2134805597"/>
        </pc:sldMkLst>
        <pc:spChg chg="add">
          <ac:chgData name="David Warner" userId="S::david_dwarnerii.com#ext#@microsoft.onmicrosoft.com::acafcf14-4098-4a83-9425-e73571277a06" providerId="AD" clId="Web-{72F70A5A-ED6F-4A07-9EE0-F32874819C8F}" dt="2021-10-15T13:40:08.759" v="28"/>
          <ac:spMkLst>
            <pc:docMk/>
            <pc:sldMk cId="1812315545" sldId="2134805597"/>
            <ac:spMk id="2" creationId="{110696A0-F1BD-4D9D-B804-ED512781FD9E}"/>
          </ac:spMkLst>
        </pc:spChg>
      </pc:sldChg>
      <pc:sldChg chg="addSp">
        <pc:chgData name="David Warner" userId="S::david_dwarnerii.com#ext#@microsoft.onmicrosoft.com::acafcf14-4098-4a83-9425-e73571277a06" providerId="AD" clId="Web-{72F70A5A-ED6F-4A07-9EE0-F32874819C8F}" dt="2021-10-15T13:40:04.024" v="26"/>
        <pc:sldMkLst>
          <pc:docMk/>
          <pc:sldMk cId="663564320" sldId="2147469559"/>
        </pc:sldMkLst>
        <pc:spChg chg="add">
          <ac:chgData name="David Warner" userId="S::david_dwarnerii.com#ext#@microsoft.onmicrosoft.com::acafcf14-4098-4a83-9425-e73571277a06" providerId="AD" clId="Web-{72F70A5A-ED6F-4A07-9EE0-F32874819C8F}" dt="2021-10-15T13:40:04.024" v="26"/>
          <ac:spMkLst>
            <pc:docMk/>
            <pc:sldMk cId="663564320" sldId="2147469559"/>
            <ac:spMk id="3" creationId="{631338B7-1D74-4B25-B914-74E5FC8E5047}"/>
          </ac:spMkLst>
        </pc:spChg>
      </pc:sldChg>
      <pc:sldChg chg="addSp">
        <pc:chgData name="David Warner" userId="S::david_dwarnerii.com#ext#@microsoft.onmicrosoft.com::acafcf14-4098-4a83-9425-e73571277a06" providerId="AD" clId="Web-{72F70A5A-ED6F-4A07-9EE0-F32874819C8F}" dt="2021-10-15T13:40:11.290" v="29"/>
        <pc:sldMkLst>
          <pc:docMk/>
          <pc:sldMk cId="2131087934" sldId="2147469560"/>
        </pc:sldMkLst>
        <pc:spChg chg="add">
          <ac:chgData name="David Warner" userId="S::david_dwarnerii.com#ext#@microsoft.onmicrosoft.com::acafcf14-4098-4a83-9425-e73571277a06" providerId="AD" clId="Web-{72F70A5A-ED6F-4A07-9EE0-F32874819C8F}" dt="2021-10-15T13:40:11.290" v="29"/>
          <ac:spMkLst>
            <pc:docMk/>
            <pc:sldMk cId="2131087934" sldId="2147469560"/>
            <ac:spMk id="13" creationId="{78D971D3-F1C7-41A3-B746-067348284224}"/>
          </ac:spMkLst>
        </pc:spChg>
      </pc:sldChg>
    </pc:docChg>
  </pc:docChgLst>
  <pc:docChgLst>
    <pc:chgData name="Vesa Juvonen" userId="c7243be1-99a3-4752-ab2a-0cf698cf8236" providerId="ADAL" clId="{3C6175F1-1699-4D17-9E7F-26E4F3EFAB3F}"/>
    <pc:docChg chg="undo custSel addSld modSld">
      <pc:chgData name="Vesa Juvonen" userId="c7243be1-99a3-4752-ab2a-0cf698cf8236" providerId="ADAL" clId="{3C6175F1-1699-4D17-9E7F-26E4F3EFAB3F}" dt="2022-04-21T11:25:59.138" v="37" actId="1076"/>
      <pc:docMkLst>
        <pc:docMk/>
      </pc:docMkLst>
      <pc:sldChg chg="modSp mod">
        <pc:chgData name="Vesa Juvonen" userId="c7243be1-99a3-4752-ab2a-0cf698cf8236" providerId="ADAL" clId="{3C6175F1-1699-4D17-9E7F-26E4F3EFAB3F}" dt="2022-04-21T11:19:18.897" v="8" actId="1076"/>
        <pc:sldMkLst>
          <pc:docMk/>
          <pc:sldMk cId="1812315545" sldId="2134805597"/>
        </pc:sldMkLst>
        <pc:spChg chg="mod">
          <ac:chgData name="Vesa Juvonen" userId="c7243be1-99a3-4752-ab2a-0cf698cf8236" providerId="ADAL" clId="{3C6175F1-1699-4D17-9E7F-26E4F3EFAB3F}" dt="2022-04-21T11:19:18.897" v="8" actId="1076"/>
          <ac:spMkLst>
            <pc:docMk/>
            <pc:sldMk cId="1812315545" sldId="2134805597"/>
            <ac:spMk id="2" creationId="{3B1CD923-AA08-B620-31D1-A9B3B827A3D9}"/>
          </ac:spMkLst>
        </pc:spChg>
      </pc:sldChg>
      <pc:sldChg chg="addSp delSp modSp mod">
        <pc:chgData name="Vesa Juvonen" userId="c7243be1-99a3-4752-ab2a-0cf698cf8236" providerId="ADAL" clId="{3C6175F1-1699-4D17-9E7F-26E4F3EFAB3F}" dt="2022-04-21T11:25:59.138" v="37" actId="1076"/>
        <pc:sldMkLst>
          <pc:docMk/>
          <pc:sldMk cId="837812005" sldId="2134805600"/>
        </pc:sldMkLst>
        <pc:spChg chg="del">
          <ac:chgData name="Vesa Juvonen" userId="c7243be1-99a3-4752-ab2a-0cf698cf8236" providerId="ADAL" clId="{3C6175F1-1699-4D17-9E7F-26E4F3EFAB3F}" dt="2022-04-21T11:25:47.456" v="32" actId="478"/>
          <ac:spMkLst>
            <pc:docMk/>
            <pc:sldMk cId="837812005" sldId="2134805600"/>
            <ac:spMk id="2" creationId="{B00EE8DE-8641-4518-7032-E5EEA192E161}"/>
          </ac:spMkLst>
        </pc:spChg>
        <pc:spChg chg="del">
          <ac:chgData name="Vesa Juvonen" userId="c7243be1-99a3-4752-ab2a-0cf698cf8236" providerId="ADAL" clId="{3C6175F1-1699-4D17-9E7F-26E4F3EFAB3F}" dt="2022-04-21T11:25:45.877" v="31" actId="478"/>
          <ac:spMkLst>
            <pc:docMk/>
            <pc:sldMk cId="837812005" sldId="2134805600"/>
            <ac:spMk id="12" creationId="{98879855-B3F2-4C88-952D-E0112B70464E}"/>
          </ac:spMkLst>
        </pc:spChg>
        <pc:picChg chg="add mod">
          <ac:chgData name="Vesa Juvonen" userId="c7243be1-99a3-4752-ab2a-0cf698cf8236" providerId="ADAL" clId="{3C6175F1-1699-4D17-9E7F-26E4F3EFAB3F}" dt="2022-04-21T11:25:59.138" v="37" actId="1076"/>
          <ac:picMkLst>
            <pc:docMk/>
            <pc:sldMk cId="837812005" sldId="2134805600"/>
            <ac:picMk id="5" creationId="{1E20CCE1-41AE-7F8C-15A0-489558B64CB2}"/>
          </ac:picMkLst>
        </pc:picChg>
        <pc:picChg chg="del">
          <ac:chgData name="Vesa Juvonen" userId="c7243be1-99a3-4752-ab2a-0cf698cf8236" providerId="ADAL" clId="{3C6175F1-1699-4D17-9E7F-26E4F3EFAB3F}" dt="2022-04-21T11:25:49.374" v="33" actId="478"/>
          <ac:picMkLst>
            <pc:docMk/>
            <pc:sldMk cId="837812005" sldId="2134805600"/>
            <ac:picMk id="6" creationId="{AA855C06-A6DF-CCFF-A833-5C34DED41B1A}"/>
          </ac:picMkLst>
        </pc:picChg>
      </pc:sldChg>
      <pc:sldChg chg="delSp modSp mod">
        <pc:chgData name="Vesa Juvonen" userId="c7243be1-99a3-4752-ab2a-0cf698cf8236" providerId="ADAL" clId="{3C6175F1-1699-4D17-9E7F-26E4F3EFAB3F}" dt="2022-04-21T11:20:02.501" v="30" actId="113"/>
        <pc:sldMkLst>
          <pc:docMk/>
          <pc:sldMk cId="3452186815" sldId="2134805611"/>
        </pc:sldMkLst>
        <pc:spChg chg="del">
          <ac:chgData name="Vesa Juvonen" userId="c7243be1-99a3-4752-ab2a-0cf698cf8236" providerId="ADAL" clId="{3C6175F1-1699-4D17-9E7F-26E4F3EFAB3F}" dt="2022-04-21T11:19:34.989" v="9" actId="478"/>
          <ac:spMkLst>
            <pc:docMk/>
            <pc:sldMk cId="3452186815" sldId="2134805611"/>
            <ac:spMk id="3" creationId="{17A94242-F3AA-CDD4-16E1-864AC30A8908}"/>
          </ac:spMkLst>
        </pc:spChg>
        <pc:spChg chg="mod">
          <ac:chgData name="Vesa Juvonen" userId="c7243be1-99a3-4752-ab2a-0cf698cf8236" providerId="ADAL" clId="{3C6175F1-1699-4D17-9E7F-26E4F3EFAB3F}" dt="2022-04-21T11:20:02.501" v="30" actId="113"/>
          <ac:spMkLst>
            <pc:docMk/>
            <pc:sldMk cId="3452186815" sldId="2134805611"/>
            <ac:spMk id="12" creationId="{24EC370B-AF62-4FF0-9567-91771F6DF07D}"/>
          </ac:spMkLst>
        </pc:spChg>
      </pc:sldChg>
      <pc:sldChg chg="modSp add mod">
        <pc:chgData name="Vesa Juvonen" userId="c7243be1-99a3-4752-ab2a-0cf698cf8236" providerId="ADAL" clId="{3C6175F1-1699-4D17-9E7F-26E4F3EFAB3F}" dt="2022-04-20T18:26:44.623" v="5" actId="207"/>
        <pc:sldMkLst>
          <pc:docMk/>
          <pc:sldMk cId="2923261421" sldId="2145707289"/>
        </pc:sldMkLst>
        <pc:spChg chg="mod">
          <ac:chgData name="Vesa Juvonen" userId="c7243be1-99a3-4752-ab2a-0cf698cf8236" providerId="ADAL" clId="{3C6175F1-1699-4D17-9E7F-26E4F3EFAB3F}" dt="2022-04-20T18:26:40.950" v="4" actId="207"/>
          <ac:spMkLst>
            <pc:docMk/>
            <pc:sldMk cId="2923261421" sldId="2145707289"/>
            <ac:spMk id="18" creationId="{E5183C7A-C387-45C5-B839-7BB228B4091B}"/>
          </ac:spMkLst>
        </pc:spChg>
        <pc:spChg chg="mod">
          <ac:chgData name="Vesa Juvonen" userId="c7243be1-99a3-4752-ab2a-0cf698cf8236" providerId="ADAL" clId="{3C6175F1-1699-4D17-9E7F-26E4F3EFAB3F}" dt="2022-04-20T18:26:44.623" v="5" actId="207"/>
          <ac:spMkLst>
            <pc:docMk/>
            <pc:sldMk cId="2923261421" sldId="2145707289"/>
            <ac:spMk id="19" creationId="{B96EE522-6672-435D-A47F-0B904BCE8C3A}"/>
          </ac:spMkLst>
        </pc:spChg>
      </pc:sldChg>
      <pc:sldChg chg="modSp add mod">
        <pc:chgData name="Vesa Juvonen" userId="c7243be1-99a3-4752-ab2a-0cf698cf8236" providerId="ADAL" clId="{3C6175F1-1699-4D17-9E7F-26E4F3EFAB3F}" dt="2022-04-20T18:26:24.055" v="2" actId="207"/>
        <pc:sldMkLst>
          <pc:docMk/>
          <pc:sldMk cId="703129730" sldId="2145707291"/>
        </pc:sldMkLst>
        <pc:spChg chg="mod">
          <ac:chgData name="Vesa Juvonen" userId="c7243be1-99a3-4752-ab2a-0cf698cf8236" providerId="ADAL" clId="{3C6175F1-1699-4D17-9E7F-26E4F3EFAB3F}" dt="2022-04-20T18:26:18.927" v="1" actId="207"/>
          <ac:spMkLst>
            <pc:docMk/>
            <pc:sldMk cId="703129730" sldId="2145707291"/>
            <ac:spMk id="18" creationId="{E5183C7A-C387-45C5-B839-7BB228B4091B}"/>
          </ac:spMkLst>
        </pc:spChg>
        <pc:spChg chg="mod">
          <ac:chgData name="Vesa Juvonen" userId="c7243be1-99a3-4752-ab2a-0cf698cf8236" providerId="ADAL" clId="{3C6175F1-1699-4D17-9E7F-26E4F3EFAB3F}" dt="2022-04-20T18:26:24.055" v="2" actId="207"/>
          <ac:spMkLst>
            <pc:docMk/>
            <pc:sldMk cId="703129730" sldId="2145707291"/>
            <ac:spMk id="19" creationId="{B96EE522-6672-435D-A47F-0B904BCE8C3A}"/>
          </ac:spMkLst>
        </pc:spChg>
      </pc:sldChg>
    </pc:docChg>
  </pc:docChgLst>
  <pc:docChgLst>
    <pc:chgData name="Alex Terentiev" userId="S::aterentiev@microsoft.com::b089aebb-68c6-439e-96df-7e98da5a759e" providerId="AD" clId="Web-{A1EACA09-36AA-C3D2-E6DA-4B8D8B36FFB0}"/>
    <pc:docChg chg="modSld">
      <pc:chgData name="Alex Terentiev" userId="S::aterentiev@microsoft.com::b089aebb-68c6-439e-96df-7e98da5a759e" providerId="AD" clId="Web-{A1EACA09-36AA-C3D2-E6DA-4B8D8B36FFB0}" dt="2022-01-10T14:22:12.346" v="0"/>
      <pc:docMkLst>
        <pc:docMk/>
      </pc:docMkLst>
      <pc:sldChg chg="delSp">
        <pc:chgData name="Alex Terentiev" userId="S::aterentiev@microsoft.com::b089aebb-68c6-439e-96df-7e98da5a759e" providerId="AD" clId="Web-{A1EACA09-36AA-C3D2-E6DA-4B8D8B36FFB0}" dt="2022-01-10T14:22:12.346" v="0"/>
        <pc:sldMkLst>
          <pc:docMk/>
          <pc:sldMk cId="4037611923" sldId="3334"/>
        </pc:sldMkLst>
        <pc:spChg chg="del">
          <ac:chgData name="Alex Terentiev" userId="S::aterentiev@microsoft.com::b089aebb-68c6-439e-96df-7e98da5a759e" providerId="AD" clId="Web-{A1EACA09-36AA-C3D2-E6DA-4B8D8B36FFB0}" dt="2022-01-10T14:22:12.346" v="0"/>
          <ac:spMkLst>
            <pc:docMk/>
            <pc:sldMk cId="4037611923" sldId="3334"/>
            <ac:spMk id="4" creationId="{972CC439-23C5-416B-BD22-CC7BE47B9703}"/>
          </ac:spMkLst>
        </pc:spChg>
      </pc:sldChg>
    </pc:docChg>
  </pc:docChgLst>
  <pc:docChgLst>
    <pc:chgData name="Patrick Rodgers" userId="d219dede-d6b3-4097-a769-454d84f039e8" providerId="ADAL" clId="{9568F8E1-AA57-4084-B8AD-3B9DB5AE74FC}"/>
    <pc:docChg chg="undo custSel modSld sldOrd">
      <pc:chgData name="Patrick Rodgers" userId="d219dede-d6b3-4097-a769-454d84f039e8" providerId="ADAL" clId="{9568F8E1-AA57-4084-B8AD-3B9DB5AE74FC}" dt="2021-10-07T14:08:41.661" v="153" actId="20577"/>
      <pc:docMkLst>
        <pc:docMk/>
      </pc:docMkLst>
      <pc:sldChg chg="modSp mod">
        <pc:chgData name="Patrick Rodgers" userId="d219dede-d6b3-4097-a769-454d84f039e8" providerId="ADAL" clId="{9568F8E1-AA57-4084-B8AD-3B9DB5AE74FC}" dt="2021-10-07T14:08:41.661" v="153" actId="20577"/>
        <pc:sldMkLst>
          <pc:docMk/>
          <pc:sldMk cId="2974719989" sldId="267"/>
        </pc:sldMkLst>
        <pc:spChg chg="mod">
          <ac:chgData name="Patrick Rodgers" userId="d219dede-d6b3-4097-a769-454d84f039e8" providerId="ADAL" clId="{9568F8E1-AA57-4084-B8AD-3B9DB5AE74FC}" dt="2021-10-07T14:08:41.661" v="153" actId="20577"/>
          <ac:spMkLst>
            <pc:docMk/>
            <pc:sldMk cId="2974719989" sldId="267"/>
            <ac:spMk id="2" creationId="{00000000-0000-0000-0000-000000000000}"/>
          </ac:spMkLst>
        </pc:spChg>
      </pc:sldChg>
      <pc:sldChg chg="ord">
        <pc:chgData name="Patrick Rodgers" userId="d219dede-d6b3-4097-a769-454d84f039e8" providerId="ADAL" clId="{9568F8E1-AA57-4084-B8AD-3B9DB5AE74FC}" dt="2021-10-07T13:39:05.107" v="0" actId="20578"/>
        <pc:sldMkLst>
          <pc:docMk/>
          <pc:sldMk cId="3643985423" sldId="1596"/>
        </pc:sldMkLst>
      </pc:sldChg>
      <pc:sldChg chg="modSp mod">
        <pc:chgData name="Patrick Rodgers" userId="d219dede-d6b3-4097-a769-454d84f039e8" providerId="ADAL" clId="{9568F8E1-AA57-4084-B8AD-3B9DB5AE74FC}" dt="2021-10-07T13:44:53.318" v="110" actId="6549"/>
        <pc:sldMkLst>
          <pc:docMk/>
          <pc:sldMk cId="2877399898" sldId="1623"/>
        </pc:sldMkLst>
        <pc:spChg chg="mod">
          <ac:chgData name="Patrick Rodgers" userId="d219dede-d6b3-4097-a769-454d84f039e8" providerId="ADAL" clId="{9568F8E1-AA57-4084-B8AD-3B9DB5AE74FC}" dt="2021-10-07T13:44:53.318" v="110" actId="6549"/>
          <ac:spMkLst>
            <pc:docMk/>
            <pc:sldMk cId="2877399898" sldId="1623"/>
            <ac:spMk id="3" creationId="{CBDC9C38-872E-4048-96FE-C321FEF21EC1}"/>
          </ac:spMkLst>
        </pc:spChg>
      </pc:sldChg>
      <pc:sldChg chg="modSp mod modAnim">
        <pc:chgData name="Patrick Rodgers" userId="d219dede-d6b3-4097-a769-454d84f039e8" providerId="ADAL" clId="{9568F8E1-AA57-4084-B8AD-3B9DB5AE74FC}" dt="2021-10-07T13:46:13.087" v="113"/>
        <pc:sldMkLst>
          <pc:docMk/>
          <pc:sldMk cId="3026554354" sldId="2076136368"/>
        </pc:sldMkLst>
        <pc:spChg chg="mod">
          <ac:chgData name="Patrick Rodgers" userId="d219dede-d6b3-4097-a769-454d84f039e8" providerId="ADAL" clId="{9568F8E1-AA57-4084-B8AD-3B9DB5AE74FC}" dt="2021-10-07T13:45:58.981" v="111" actId="20577"/>
          <ac:spMkLst>
            <pc:docMk/>
            <pc:sldMk cId="3026554354" sldId="2076136368"/>
            <ac:spMk id="11" creationId="{92A72839-2870-4FCE-96AE-DBD0BADE91D8}"/>
          </ac:spMkLst>
        </pc:spChg>
      </pc:sldChg>
      <pc:sldChg chg="addSp modSp mod modAnim">
        <pc:chgData name="Patrick Rodgers" userId="d219dede-d6b3-4097-a769-454d84f039e8" providerId="ADAL" clId="{9568F8E1-AA57-4084-B8AD-3B9DB5AE74FC}" dt="2021-10-07T13:41:15.436" v="55"/>
        <pc:sldMkLst>
          <pc:docMk/>
          <pc:sldMk cId="3554970203" sldId="2076137597"/>
        </pc:sldMkLst>
        <pc:spChg chg="add mod">
          <ac:chgData name="Patrick Rodgers" userId="d219dede-d6b3-4097-a769-454d84f039e8" providerId="ADAL" clId="{9568F8E1-AA57-4084-B8AD-3B9DB5AE74FC}" dt="2021-10-07T13:41:03.324" v="54" actId="1076"/>
          <ac:spMkLst>
            <pc:docMk/>
            <pc:sldMk cId="3554970203" sldId="2076137597"/>
            <ac:spMk id="2" creationId="{E19D493E-AA4C-43F0-B48E-0EA1D90829FE}"/>
          </ac:spMkLst>
        </pc:spChg>
      </pc:sldChg>
      <pc:sldChg chg="modSp mod">
        <pc:chgData name="Patrick Rodgers" userId="d219dede-d6b3-4097-a769-454d84f039e8" providerId="ADAL" clId="{9568F8E1-AA57-4084-B8AD-3B9DB5AE74FC}" dt="2021-10-07T13:42:59.677" v="56" actId="20577"/>
        <pc:sldMkLst>
          <pc:docMk/>
          <pc:sldMk cId="915949081" sldId="2134805595"/>
        </pc:sldMkLst>
        <pc:spChg chg="mod">
          <ac:chgData name="Patrick Rodgers" userId="d219dede-d6b3-4097-a769-454d84f039e8" providerId="ADAL" clId="{9568F8E1-AA57-4084-B8AD-3B9DB5AE74FC}" dt="2021-10-07T13:42:59.677" v="56" actId="20577"/>
          <ac:spMkLst>
            <pc:docMk/>
            <pc:sldMk cId="915949081" sldId="2134805595"/>
            <ac:spMk id="20" creationId="{ABD6144F-BECD-4E13-B73E-06D3F8DC916F}"/>
          </ac:spMkLst>
        </pc:spChg>
      </pc:sldChg>
      <pc:sldChg chg="modSp mod">
        <pc:chgData name="Patrick Rodgers" userId="d219dede-d6b3-4097-a769-454d84f039e8" providerId="ADAL" clId="{9568F8E1-AA57-4084-B8AD-3B9DB5AE74FC}" dt="2021-10-07T13:47:10.970" v="152" actId="20577"/>
        <pc:sldMkLst>
          <pc:docMk/>
          <pc:sldMk cId="2131087934" sldId="2147469560"/>
        </pc:sldMkLst>
        <pc:spChg chg="mod">
          <ac:chgData name="Patrick Rodgers" userId="d219dede-d6b3-4097-a769-454d84f039e8" providerId="ADAL" clId="{9568F8E1-AA57-4084-B8AD-3B9DB5AE74FC}" dt="2021-10-07T13:47:10.970" v="152" actId="20577"/>
          <ac:spMkLst>
            <pc:docMk/>
            <pc:sldMk cId="2131087934" sldId="2147469560"/>
            <ac:spMk id="2" creationId="{F6C79F43-80FD-434A-8F0D-B3A8A8137A88}"/>
          </ac:spMkLst>
        </pc:spChg>
        <pc:spChg chg="mod">
          <ac:chgData name="Patrick Rodgers" userId="d219dede-d6b3-4097-a769-454d84f039e8" providerId="ADAL" clId="{9568F8E1-AA57-4084-B8AD-3B9DB5AE74FC}" dt="2021-10-07T13:40:22.424" v="27" actId="6549"/>
          <ac:spMkLst>
            <pc:docMk/>
            <pc:sldMk cId="2131087934" sldId="2147469560"/>
            <ac:spMk id="19" creationId="{B96EE522-6672-435D-A47F-0B904BCE8C3A}"/>
          </ac:spMkLst>
        </pc:spChg>
      </pc:sldChg>
    </pc:docChg>
  </pc:docChgLst>
  <pc:docChgLst>
    <pc:chgData name="David Warner" userId="S::david_dwarnerii.com#ext#@microsoft.onmicrosoft.com::acafcf14-4098-4a83-9425-e73571277a06" providerId="AD" clId="Web-{46CB3C2D-9C1C-442D-A486-F3310450F6D8}"/>
    <pc:docChg chg="modSld">
      <pc:chgData name="David Warner" userId="S::david_dwarnerii.com#ext#@microsoft.onmicrosoft.com::acafcf14-4098-4a83-9425-e73571277a06" providerId="AD" clId="Web-{46CB3C2D-9C1C-442D-A486-F3310450F6D8}" dt="2022-02-23T17:52:31.036" v="49" actId="1076"/>
      <pc:docMkLst>
        <pc:docMk/>
      </pc:docMkLst>
      <pc:sldChg chg="modSp">
        <pc:chgData name="David Warner" userId="S::david_dwarnerii.com#ext#@microsoft.onmicrosoft.com::acafcf14-4098-4a83-9425-e73571277a06" providerId="AD" clId="Web-{46CB3C2D-9C1C-442D-A486-F3310450F6D8}" dt="2022-02-23T17:52:31.036" v="49" actId="1076"/>
        <pc:sldMkLst>
          <pc:docMk/>
          <pc:sldMk cId="1964942243" sldId="2076137768"/>
        </pc:sldMkLst>
        <pc:spChg chg="mod">
          <ac:chgData name="David Warner" userId="S::david_dwarnerii.com#ext#@microsoft.onmicrosoft.com::acafcf14-4098-4a83-9425-e73571277a06" providerId="AD" clId="Web-{46CB3C2D-9C1C-442D-A486-F3310450F6D8}" dt="2022-02-23T17:52:31.036" v="49" actId="1076"/>
          <ac:spMkLst>
            <pc:docMk/>
            <pc:sldMk cId="1964942243" sldId="2076137768"/>
            <ac:spMk id="3" creationId="{8A982B2A-27DF-4A56-BCC4-CD473357FCB1}"/>
          </ac:spMkLst>
        </pc:spChg>
        <pc:spChg chg="mod">
          <ac:chgData name="David Warner" userId="S::david_dwarnerii.com#ext#@microsoft.onmicrosoft.com::acafcf14-4098-4a83-9425-e73571277a06" providerId="AD" clId="Web-{46CB3C2D-9C1C-442D-A486-F3310450F6D8}" dt="2022-02-23T17:52:27.536" v="48"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46CB3C2D-9C1C-442D-A486-F3310450F6D8}" dt="2022-02-23T17:51:10.812" v="8" actId="20577"/>
          <ac:spMkLst>
            <pc:docMk/>
            <pc:sldMk cId="1964942243" sldId="2076137768"/>
            <ac:spMk id="19" creationId="{B96EE522-6672-435D-A47F-0B904BCE8C3A}"/>
          </ac:spMkLst>
        </pc:spChg>
      </pc:sldChg>
    </pc:docChg>
  </pc:docChgLst>
  <pc:docChgLst>
    <pc:chgData name="Waldemar Mastykarz" userId="S::wmastyka@microsoft.com::8c3ccc08-b2ec-4e63-9b9b-25eb044a606e" providerId="AD" clId="Web-{C099A1EF-99E5-C4ED-49C0-5422764B64CF}"/>
    <pc:docChg chg="modSld">
      <pc:chgData name="Waldemar Mastykarz" userId="S::wmastyka@microsoft.com::8c3ccc08-b2ec-4e63-9b9b-25eb044a606e" providerId="AD" clId="Web-{C099A1EF-99E5-C4ED-49C0-5422764B64CF}" dt="2022-03-22T12:15:02.912" v="168" actId="20577"/>
      <pc:docMkLst>
        <pc:docMk/>
      </pc:docMkLst>
      <pc:sldChg chg="delSp modSp">
        <pc:chgData name="Waldemar Mastykarz" userId="S::wmastyka@microsoft.com::8c3ccc08-b2ec-4e63-9b9b-25eb044a606e" providerId="AD" clId="Web-{C099A1EF-99E5-C4ED-49C0-5422764B64CF}" dt="2022-03-22T12:15:02.912" v="168" actId="20577"/>
        <pc:sldMkLst>
          <pc:docMk/>
          <pc:sldMk cId="2253365439" sldId="1642"/>
        </pc:sldMkLst>
        <pc:spChg chg="mod">
          <ac:chgData name="Waldemar Mastykarz" userId="S::wmastyka@microsoft.com::8c3ccc08-b2ec-4e63-9b9b-25eb044a606e" providerId="AD" clId="Web-{C099A1EF-99E5-C4ED-49C0-5422764B64CF}" dt="2022-03-22T12:15:02.912" v="168" actId="20577"/>
          <ac:spMkLst>
            <pc:docMk/>
            <pc:sldMk cId="2253365439" sldId="1642"/>
            <ac:spMk id="3" creationId="{CBDC9C38-872E-4048-96FE-C321FEF21EC1}"/>
          </ac:spMkLst>
        </pc:spChg>
        <pc:spChg chg="del">
          <ac:chgData name="Waldemar Mastykarz" userId="S::wmastyka@microsoft.com::8c3ccc08-b2ec-4e63-9b9b-25eb044a606e" providerId="AD" clId="Web-{C099A1EF-99E5-C4ED-49C0-5422764B64CF}" dt="2022-03-22T12:11:51.141" v="0"/>
          <ac:spMkLst>
            <pc:docMk/>
            <pc:sldMk cId="2253365439" sldId="1642"/>
            <ac:spMk id="4" creationId="{B9BC03C4-83A6-4338-A178-317E47946A26}"/>
          </ac:spMkLst>
        </pc:spChg>
      </pc:sldChg>
    </pc:docChg>
  </pc:docChgLst>
  <pc:docChgLst>
    <pc:chgData name="Mikael Svenson" userId="S::misvenso@microsoft.com::965d4e6a-fd22-4d0b-8bb9-2315d7bb356c" providerId="AD" clId="Web-{E7954FD0-F609-1101-D412-11390017EFC4}"/>
    <pc:docChg chg="modSld">
      <pc:chgData name="Mikael Svenson" userId="S::misvenso@microsoft.com::965d4e6a-fd22-4d0b-8bb9-2315d7bb356c" providerId="AD" clId="Web-{E7954FD0-F609-1101-D412-11390017EFC4}" dt="2022-05-18T07:29:01.923" v="22" actId="1076"/>
      <pc:docMkLst>
        <pc:docMk/>
      </pc:docMkLst>
      <pc:sldChg chg="delSp modSp">
        <pc:chgData name="Mikael Svenson" userId="S::misvenso@microsoft.com::965d4e6a-fd22-4d0b-8bb9-2315d7bb356c" providerId="AD" clId="Web-{E7954FD0-F609-1101-D412-11390017EFC4}" dt="2022-05-18T07:29:01.923" v="22" actId="1076"/>
        <pc:sldMkLst>
          <pc:docMk/>
          <pc:sldMk cId="2925091645" sldId="2076136308"/>
        </pc:sldMkLst>
        <pc:spChg chg="mod">
          <ac:chgData name="Mikael Svenson" userId="S::misvenso@microsoft.com::965d4e6a-fd22-4d0b-8bb9-2315d7bb356c" providerId="AD" clId="Web-{E7954FD0-F609-1101-D412-11390017EFC4}" dt="2022-05-18T07:28:45.283" v="21" actId="20577"/>
          <ac:spMkLst>
            <pc:docMk/>
            <pc:sldMk cId="2925091645" sldId="2076136308"/>
            <ac:spMk id="3" creationId="{CBDC9C38-872E-4048-96FE-C321FEF21EC1}"/>
          </ac:spMkLst>
        </pc:spChg>
        <pc:spChg chg="del mod">
          <ac:chgData name="Mikael Svenson" userId="S::misvenso@microsoft.com::965d4e6a-fd22-4d0b-8bb9-2315d7bb356c" providerId="AD" clId="Web-{E7954FD0-F609-1101-D412-11390017EFC4}" dt="2022-05-18T07:27:44.799" v="2"/>
          <ac:spMkLst>
            <pc:docMk/>
            <pc:sldMk cId="2925091645" sldId="2076136308"/>
            <ac:spMk id="30" creationId="{E555C306-1BEF-8E52-2D80-0C2AA2325EB2}"/>
          </ac:spMkLst>
        </pc:spChg>
        <pc:picChg chg="mod">
          <ac:chgData name="Mikael Svenson" userId="S::misvenso@microsoft.com::965d4e6a-fd22-4d0b-8bb9-2315d7bb356c" providerId="AD" clId="Web-{E7954FD0-F609-1101-D412-11390017EFC4}" dt="2022-05-18T07:29:01.923" v="22"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93283DA8-F993-4978-A217-FFC0F64E0ECC}"/>
    <pc:docChg chg="modSld">
      <pc:chgData name="David Warner" userId="S::david_dwarnerii.com#ext#@microsoft.onmicrosoft.com::acafcf14-4098-4a83-9425-e73571277a06" providerId="AD" clId="Web-{93283DA8-F993-4978-A217-FFC0F64E0ECC}" dt="2021-11-03T16:06:35.249" v="129" actId="1076"/>
      <pc:docMkLst>
        <pc:docMk/>
      </pc:docMkLst>
      <pc:sldChg chg="addSp delSp modSp">
        <pc:chgData name="David Warner" userId="S::david_dwarnerii.com#ext#@microsoft.onmicrosoft.com::acafcf14-4098-4a83-9425-e73571277a06" providerId="AD" clId="Web-{93283DA8-F993-4978-A217-FFC0F64E0ECC}" dt="2021-11-03T16:06:35.249" v="129" actId="1076"/>
        <pc:sldMkLst>
          <pc:docMk/>
          <pc:sldMk cId="1812315545" sldId="2134805597"/>
        </pc:sldMkLst>
        <pc:spChg chg="add mod">
          <ac:chgData name="David Warner" userId="S::david_dwarnerii.com#ext#@microsoft.onmicrosoft.com::acafcf14-4098-4a83-9425-e73571277a06" providerId="AD" clId="Web-{93283DA8-F993-4978-A217-FFC0F64E0ECC}" dt="2021-11-03T16:06:35.249" v="129" actId="1076"/>
          <ac:spMkLst>
            <pc:docMk/>
            <pc:sldMk cId="1812315545" sldId="2134805597"/>
            <ac:spMk id="4" creationId="{29BB40CC-15BF-4E55-8238-0AB0A5B6901C}"/>
          </ac:spMkLst>
        </pc:spChg>
        <pc:picChg chg="add mod modCrop">
          <ac:chgData name="David Warner" userId="S::david_dwarnerii.com#ext#@microsoft.onmicrosoft.com::acafcf14-4098-4a83-9425-e73571277a06" providerId="AD" clId="Web-{93283DA8-F993-4978-A217-FFC0F64E0ECC}" dt="2021-11-03T16:05:54.809" v="105"/>
          <ac:picMkLst>
            <pc:docMk/>
            <pc:sldMk cId="1812315545" sldId="2134805597"/>
            <ac:picMk id="2" creationId="{F07B723B-1FAB-49F1-9BF5-0C42AF6B4584}"/>
          </ac:picMkLst>
        </pc:picChg>
        <pc:picChg chg="del">
          <ac:chgData name="David Warner" userId="S::david_dwarnerii.com#ext#@microsoft.onmicrosoft.com::acafcf14-4098-4a83-9425-e73571277a06" providerId="AD" clId="Web-{93283DA8-F993-4978-A217-FFC0F64E0ECC}" dt="2021-11-03T16:05:36.557" v="100"/>
          <ac:picMkLst>
            <pc:docMk/>
            <pc:sldMk cId="1812315545" sldId="2134805597"/>
            <ac:picMk id="3" creationId="{AABB4127-9DC0-408E-9FEE-6FF65D3D7DBA}"/>
          </ac:picMkLst>
        </pc:picChg>
      </pc:sldChg>
      <pc:sldChg chg="addSp delSp modSp">
        <pc:chgData name="David Warner" userId="S::david_dwarnerii.com#ext#@microsoft.onmicrosoft.com::acafcf14-4098-4a83-9425-e73571277a06" providerId="AD" clId="Web-{93283DA8-F993-4978-A217-FFC0F64E0ECC}" dt="2021-11-03T16:05:11.665" v="99"/>
        <pc:sldMkLst>
          <pc:docMk/>
          <pc:sldMk cId="154491924" sldId="2134805599"/>
        </pc:sldMkLst>
        <pc:spChg chg="mod">
          <ac:chgData name="David Warner" userId="S::david_dwarnerii.com#ext#@microsoft.onmicrosoft.com::acafcf14-4098-4a83-9425-e73571277a06" providerId="AD" clId="Web-{93283DA8-F993-4978-A217-FFC0F64E0ECC}" dt="2021-11-03T16:02:10.919" v="7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283DA8-F993-4978-A217-FFC0F64E0ECC}" dt="2021-11-03T16:05:11.665" v="99"/>
          <ac:spMkLst>
            <pc:docMk/>
            <pc:sldMk cId="154491924" sldId="2134805599"/>
            <ac:spMk id="19" creationId="{B17AEBFB-A245-42A8-94AB-6EFA031E5F8C}"/>
          </ac:spMkLst>
        </pc:spChg>
        <pc:grpChg chg="mod">
          <ac:chgData name="David Warner" userId="S::david_dwarnerii.com#ext#@microsoft.onmicrosoft.com::acafcf14-4098-4a83-9425-e73571277a06" providerId="AD" clId="Web-{93283DA8-F993-4978-A217-FFC0F64E0ECC}" dt="2021-11-03T16:02:44.843" v="8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93283DA8-F993-4978-A217-FFC0F64E0ECC}" dt="2021-11-03T16:02:54.907" v="87" actId="1076"/>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93283DA8-F993-4978-A217-FFC0F64E0ECC}" dt="2021-11-03T16:02:39.296" v="81"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93283DA8-F993-4978-A217-FFC0F64E0ECC}" dt="2021-11-03T16:05:05.477" v="98"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93283DA8-F993-4978-A217-FFC0F64E0ECC}" dt="2021-11-03T16:04:58.149" v="96"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763C04C5-D45F-478F-B3C3-B3EF9F8EA681}"/>
    <pc:docChg chg="modSld">
      <pc:chgData name="David Warner" userId="S::david_dwarnerii.com#ext#@microsoft.onmicrosoft.com::acafcf14-4098-4a83-9425-e73571277a06" providerId="AD" clId="Web-{763C04C5-D45F-478F-B3C3-B3EF9F8EA681}" dt="2022-04-08T19:23:50.411" v="24"/>
      <pc:docMkLst>
        <pc:docMk/>
      </pc:docMkLst>
      <pc:sldChg chg="modSp">
        <pc:chgData name="David Warner" userId="S::david_dwarnerii.com#ext#@microsoft.onmicrosoft.com::acafcf14-4098-4a83-9425-e73571277a06" providerId="AD" clId="Web-{763C04C5-D45F-478F-B3C3-B3EF9F8EA681}" dt="2022-04-08T19:23:28.785" v="13" actId="20577"/>
        <pc:sldMkLst>
          <pc:docMk/>
          <pc:sldMk cId="2967945684" sldId="277"/>
        </pc:sldMkLst>
        <pc:spChg chg="mod">
          <ac:chgData name="David Warner" userId="S::david_dwarnerii.com#ext#@microsoft.onmicrosoft.com::acafcf14-4098-4a83-9425-e73571277a06" providerId="AD" clId="Web-{763C04C5-D45F-478F-B3C3-B3EF9F8EA681}" dt="2022-04-08T19:23:28.785"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63C04C5-D45F-478F-B3C3-B3EF9F8EA681}" dt="2022-04-08T19:22:49.564" v="1" actId="20577"/>
        <pc:sldMkLst>
          <pc:docMk/>
          <pc:sldMk cId="287163252" sldId="1567"/>
        </pc:sldMkLst>
        <pc:spChg chg="mod">
          <ac:chgData name="David Warner" userId="S::david_dwarnerii.com#ext#@microsoft.onmicrosoft.com::acafcf14-4098-4a83-9425-e73571277a06" providerId="AD" clId="Web-{763C04C5-D45F-478F-B3C3-B3EF9F8EA681}" dt="2022-04-08T19:22:49.564"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63C04C5-D45F-478F-B3C3-B3EF9F8EA681}" dt="2022-04-08T19:23:42.958" v="19"/>
        <pc:sldMkLst>
          <pc:docMk/>
          <pc:sldMk cId="2877399898" sldId="1623"/>
        </pc:sldMkLst>
        <pc:spChg chg="add">
          <ac:chgData name="David Warner" userId="S::david_dwarnerii.com#ext#@microsoft.onmicrosoft.com::acafcf14-4098-4a83-9425-e73571277a06" providerId="AD" clId="Web-{763C04C5-D45F-478F-B3C3-B3EF9F8EA681}" dt="2022-04-08T19:23:42.958" v="19"/>
          <ac:spMkLst>
            <pc:docMk/>
            <pc:sldMk cId="2877399898" sldId="1623"/>
            <ac:spMk id="138" creationId="{B73F56E0-D5A5-B2D3-1A70-12BDC185FC07}"/>
          </ac:spMkLst>
        </pc:spChg>
      </pc:sldChg>
      <pc:sldChg chg="addSp">
        <pc:chgData name="David Warner" userId="S::david_dwarnerii.com#ext#@microsoft.onmicrosoft.com::acafcf14-4098-4a83-9425-e73571277a06" providerId="AD" clId="Web-{763C04C5-D45F-478F-B3C3-B3EF9F8EA681}" dt="2022-04-08T19:23:41.911" v="18"/>
        <pc:sldMkLst>
          <pc:docMk/>
          <pc:sldMk cId="2253365439" sldId="1642"/>
        </pc:sldMkLst>
        <pc:spChg chg="add">
          <ac:chgData name="David Warner" userId="S::david_dwarnerii.com#ext#@microsoft.onmicrosoft.com::acafcf14-4098-4a83-9425-e73571277a06" providerId="AD" clId="Web-{763C04C5-D45F-478F-B3C3-B3EF9F8EA681}" dt="2022-04-08T19:23:41.911" v="18"/>
          <ac:spMkLst>
            <pc:docMk/>
            <pc:sldMk cId="2253365439" sldId="1642"/>
            <ac:spMk id="4" creationId="{01142A8B-9FA7-8379-2CCC-55EF6FDC015E}"/>
          </ac:spMkLst>
        </pc:spChg>
      </pc:sldChg>
      <pc:sldChg chg="addSp">
        <pc:chgData name="David Warner" userId="S::david_dwarnerii.com#ext#@microsoft.onmicrosoft.com::acafcf14-4098-4a83-9425-e73571277a06" providerId="AD" clId="Web-{763C04C5-D45F-478F-B3C3-B3EF9F8EA681}" dt="2022-04-08T19:23:40.067" v="17"/>
        <pc:sldMkLst>
          <pc:docMk/>
          <pc:sldMk cId="4037611923" sldId="3334"/>
        </pc:sldMkLst>
        <pc:spChg chg="add">
          <ac:chgData name="David Warner" userId="S::david_dwarnerii.com#ext#@microsoft.onmicrosoft.com::acafcf14-4098-4a83-9425-e73571277a06" providerId="AD" clId="Web-{763C04C5-D45F-478F-B3C3-B3EF9F8EA681}" dt="2022-04-08T19:23:40.067" v="17"/>
          <ac:spMkLst>
            <pc:docMk/>
            <pc:sldMk cId="4037611923" sldId="3334"/>
            <ac:spMk id="4" creationId="{477562E4-3158-8953-1758-A57A086D4332}"/>
          </ac:spMkLst>
        </pc:spChg>
      </pc:sldChg>
      <pc:sldChg chg="addSp">
        <pc:chgData name="David Warner" userId="S::david_dwarnerii.com#ext#@microsoft.onmicrosoft.com::acafcf14-4098-4a83-9425-e73571277a06" providerId="AD" clId="Web-{763C04C5-D45F-478F-B3C3-B3EF9F8EA681}" dt="2022-04-08T19:23:38.129" v="16"/>
        <pc:sldMkLst>
          <pc:docMk/>
          <pc:sldMk cId="2925091645" sldId="2076136308"/>
        </pc:sldMkLst>
        <pc:spChg chg="add">
          <ac:chgData name="David Warner" userId="S::david_dwarnerii.com#ext#@microsoft.onmicrosoft.com::acafcf14-4098-4a83-9425-e73571277a06" providerId="AD" clId="Web-{763C04C5-D45F-478F-B3C3-B3EF9F8EA681}" dt="2022-04-08T19:23:38.129" v="16"/>
          <ac:spMkLst>
            <pc:docMk/>
            <pc:sldMk cId="2925091645" sldId="2076136308"/>
            <ac:spMk id="5" creationId="{D4D1FEEC-2602-FAB5-CF60-C0DF13DE8BFA}"/>
          </ac:spMkLst>
        </pc:spChg>
      </pc:sldChg>
      <pc:sldChg chg="addSp">
        <pc:chgData name="David Warner" userId="S::david_dwarnerii.com#ext#@microsoft.onmicrosoft.com::acafcf14-4098-4a83-9425-e73571277a06" providerId="AD" clId="Web-{763C04C5-D45F-478F-B3C3-B3EF9F8EA681}" dt="2022-04-08T19:23:50.411" v="24"/>
        <pc:sldMkLst>
          <pc:docMk/>
          <pc:sldMk cId="4067994953" sldId="2076137844"/>
        </pc:sldMkLst>
        <pc:spChg chg="add">
          <ac:chgData name="David Warner" userId="S::david_dwarnerii.com#ext#@microsoft.onmicrosoft.com::acafcf14-4098-4a83-9425-e73571277a06" providerId="AD" clId="Web-{763C04C5-D45F-478F-B3C3-B3EF9F8EA681}" dt="2022-04-08T19:23:50.411" v="24"/>
          <ac:spMkLst>
            <pc:docMk/>
            <pc:sldMk cId="4067994953" sldId="2076137844"/>
            <ac:spMk id="2" creationId="{5B927A18-6FBB-F653-44A0-7EBA7D51D081}"/>
          </ac:spMkLst>
        </pc:spChg>
      </pc:sldChg>
      <pc:sldChg chg="addSp">
        <pc:chgData name="David Warner" userId="S::david_dwarnerii.com#ext#@microsoft.onmicrosoft.com::acafcf14-4098-4a83-9425-e73571277a06" providerId="AD" clId="Web-{763C04C5-D45F-478F-B3C3-B3EF9F8EA681}" dt="2022-04-08T19:23:47.614" v="22"/>
        <pc:sldMkLst>
          <pc:docMk/>
          <pc:sldMk cId="1812315545" sldId="2134805597"/>
        </pc:sldMkLst>
        <pc:spChg chg="add">
          <ac:chgData name="David Warner" userId="S::david_dwarnerii.com#ext#@microsoft.onmicrosoft.com::acafcf14-4098-4a83-9425-e73571277a06" providerId="AD" clId="Web-{763C04C5-D45F-478F-B3C3-B3EF9F8EA681}" dt="2022-04-08T19:23:47.614" v="22"/>
          <ac:spMkLst>
            <pc:docMk/>
            <pc:sldMk cId="1812315545" sldId="2134805597"/>
            <ac:spMk id="3" creationId="{29966B74-4548-C01B-ADF1-CAA5DE592587}"/>
          </ac:spMkLst>
        </pc:spChg>
      </pc:sldChg>
      <pc:sldChg chg="addSp">
        <pc:chgData name="David Warner" userId="S::david_dwarnerii.com#ext#@microsoft.onmicrosoft.com::acafcf14-4098-4a83-9425-e73571277a06" providerId="AD" clId="Web-{763C04C5-D45F-478F-B3C3-B3EF9F8EA681}" dt="2022-04-08T19:23:35.848" v="15"/>
        <pc:sldMkLst>
          <pc:docMk/>
          <pc:sldMk cId="154491924" sldId="2134805599"/>
        </pc:sldMkLst>
        <pc:spChg chg="add">
          <ac:chgData name="David Warner" userId="S::david_dwarnerii.com#ext#@microsoft.onmicrosoft.com::acafcf14-4098-4a83-9425-e73571277a06" providerId="AD" clId="Web-{763C04C5-D45F-478F-B3C3-B3EF9F8EA681}" dt="2022-04-08T19:23:35.848" v="15"/>
          <ac:spMkLst>
            <pc:docMk/>
            <pc:sldMk cId="154491924" sldId="2134805599"/>
            <ac:spMk id="4" creationId="{3CE883FC-7DDB-F02C-0AF1-A3E0752BC52D}"/>
          </ac:spMkLst>
        </pc:spChg>
      </pc:sldChg>
      <pc:sldChg chg="addSp">
        <pc:chgData name="David Warner" userId="S::david_dwarnerii.com#ext#@microsoft.onmicrosoft.com::acafcf14-4098-4a83-9425-e73571277a06" providerId="AD" clId="Web-{763C04C5-D45F-478F-B3C3-B3EF9F8EA681}" dt="2022-04-08T19:23:45.583" v="21"/>
        <pc:sldMkLst>
          <pc:docMk/>
          <pc:sldMk cId="837812005" sldId="2134805600"/>
        </pc:sldMkLst>
        <pc:spChg chg="add">
          <ac:chgData name="David Warner" userId="S::david_dwarnerii.com#ext#@microsoft.onmicrosoft.com::acafcf14-4098-4a83-9425-e73571277a06" providerId="AD" clId="Web-{763C04C5-D45F-478F-B3C3-B3EF9F8EA681}" dt="2022-04-08T19:23:45.583" v="21"/>
          <ac:spMkLst>
            <pc:docMk/>
            <pc:sldMk cId="837812005" sldId="2134805600"/>
            <ac:spMk id="2" creationId="{B00EE8DE-8641-4518-7032-E5EEA192E161}"/>
          </ac:spMkLst>
        </pc:spChg>
      </pc:sldChg>
      <pc:sldChg chg="mod modShow">
        <pc:chgData name="David Warner" userId="S::david_dwarnerii.com#ext#@microsoft.onmicrosoft.com::acafcf14-4098-4a83-9425-e73571277a06" providerId="AD" clId="Web-{763C04C5-D45F-478F-B3C3-B3EF9F8EA681}" dt="2022-04-08T19:23:35.317" v="14"/>
        <pc:sldMkLst>
          <pc:docMk/>
          <pc:sldMk cId="3743370006" sldId="2134805602"/>
        </pc:sldMkLst>
      </pc:sldChg>
      <pc:sldChg chg="addSp">
        <pc:chgData name="David Warner" userId="S::david_dwarnerii.com#ext#@microsoft.onmicrosoft.com::acafcf14-4098-4a83-9425-e73571277a06" providerId="AD" clId="Web-{763C04C5-D45F-478F-B3C3-B3EF9F8EA681}" dt="2022-04-08T19:23:44.895" v="20"/>
        <pc:sldMkLst>
          <pc:docMk/>
          <pc:sldMk cId="3452186815" sldId="2134805611"/>
        </pc:sldMkLst>
        <pc:spChg chg="add">
          <ac:chgData name="David Warner" userId="S::david_dwarnerii.com#ext#@microsoft.onmicrosoft.com::acafcf14-4098-4a83-9425-e73571277a06" providerId="AD" clId="Web-{763C04C5-D45F-478F-B3C3-B3EF9F8EA681}" dt="2022-04-08T19:23:44.895" v="20"/>
          <ac:spMkLst>
            <pc:docMk/>
            <pc:sldMk cId="3452186815" sldId="2134805611"/>
            <ac:spMk id="3" creationId="{17A94242-F3AA-CDD4-16E1-864AC30A8908}"/>
          </ac:spMkLst>
        </pc:spChg>
      </pc:sldChg>
      <pc:sldChg chg="addSp">
        <pc:chgData name="David Warner" userId="S::david_dwarnerii.com#ext#@microsoft.onmicrosoft.com::acafcf14-4098-4a83-9425-e73571277a06" providerId="AD" clId="Web-{763C04C5-D45F-478F-B3C3-B3EF9F8EA681}" dt="2022-04-08T19:23:48.989" v="23"/>
        <pc:sldMkLst>
          <pc:docMk/>
          <pc:sldMk cId="1954581032" sldId="2134805612"/>
        </pc:sldMkLst>
        <pc:spChg chg="add">
          <ac:chgData name="David Warner" userId="S::david_dwarnerii.com#ext#@microsoft.onmicrosoft.com::acafcf14-4098-4a83-9425-e73571277a06" providerId="AD" clId="Web-{763C04C5-D45F-478F-B3C3-B3EF9F8EA681}" dt="2022-04-08T19:23:48.989" v="23"/>
          <ac:spMkLst>
            <pc:docMk/>
            <pc:sldMk cId="1954581032" sldId="2134805612"/>
            <ac:spMk id="3" creationId="{4DA64B89-CBA6-E479-EE1B-4E0CA430EA0C}"/>
          </ac:spMkLst>
        </pc:spChg>
      </pc:sldChg>
    </pc:docChg>
  </pc:docChgLst>
  <pc:docChgLst>
    <pc:chgData name="Mikael Svenson" userId="S::misvenso@microsoft.com::965d4e6a-fd22-4d0b-8bb9-2315d7bb356c" providerId="AD" clId="Web-{64CA76AC-1AB1-474C-90ED-D2F22054E748}"/>
    <pc:docChg chg="modSld">
      <pc:chgData name="Mikael Svenson" userId="S::misvenso@microsoft.com::965d4e6a-fd22-4d0b-8bb9-2315d7bb356c" providerId="AD" clId="Web-{64CA76AC-1AB1-474C-90ED-D2F22054E748}" dt="2021-11-04T14:13:50.410" v="2" actId="20577"/>
      <pc:docMkLst>
        <pc:docMk/>
      </pc:docMkLst>
      <pc:sldChg chg="delSp modSp">
        <pc:chgData name="Mikael Svenson" userId="S::misvenso@microsoft.com::965d4e6a-fd22-4d0b-8bb9-2315d7bb356c" providerId="AD" clId="Web-{64CA76AC-1AB1-474C-90ED-D2F22054E748}" dt="2021-11-04T14:13:50.410" v="2" actId="20577"/>
        <pc:sldMkLst>
          <pc:docMk/>
          <pc:sldMk cId="2925091645" sldId="2076136308"/>
        </pc:sldMkLst>
        <pc:spChg chg="mod">
          <ac:chgData name="Mikael Svenson" userId="S::misvenso@microsoft.com::965d4e6a-fd22-4d0b-8bb9-2315d7bb356c" providerId="AD" clId="Web-{64CA76AC-1AB1-474C-90ED-D2F22054E748}" dt="2021-11-04T14:13:50.410" v="2" actId="20577"/>
          <ac:spMkLst>
            <pc:docMk/>
            <pc:sldMk cId="2925091645" sldId="2076136308"/>
            <ac:spMk id="3" creationId="{CBDC9C38-872E-4048-96FE-C321FEF21EC1}"/>
          </ac:spMkLst>
        </pc:spChg>
        <pc:spChg chg="del">
          <ac:chgData name="Mikael Svenson" userId="S::misvenso@microsoft.com::965d4e6a-fd22-4d0b-8bb9-2315d7bb356c" providerId="AD" clId="Web-{64CA76AC-1AB1-474C-90ED-D2F22054E748}" dt="2021-11-04T14:13:46.488" v="0"/>
          <ac:spMkLst>
            <pc:docMk/>
            <pc:sldMk cId="2925091645" sldId="2076136308"/>
            <ac:spMk id="20" creationId="{20643B77-821F-4570-8585-9ABCA3BC09F4}"/>
          </ac:spMkLst>
        </pc:spChg>
      </pc:sldChg>
    </pc:docChg>
  </pc:docChgLst>
  <pc:docChgLst>
    <pc:chgData name="Hugo Bernier" userId="846ef6cd-3f11-462c-a4be-44fff9f1a751" providerId="ADAL" clId="{C11CE9CA-474D-4C5D-89C2-589F9D9AF5FA}"/>
    <pc:docChg chg="undo redo custSel modSld">
      <pc:chgData name="Hugo Bernier" userId="846ef6cd-3f11-462c-a4be-44fff9f1a751" providerId="ADAL" clId="{C11CE9CA-474D-4C5D-89C2-589F9D9AF5FA}" dt="2022-02-24T15:19:10.737" v="296" actId="20577"/>
      <pc:docMkLst>
        <pc:docMk/>
      </pc:docMkLst>
      <pc:sldChg chg="addSp delSp modSp mod modNotesTx">
        <pc:chgData name="Hugo Bernier" userId="846ef6cd-3f11-462c-a4be-44fff9f1a751" providerId="ADAL" clId="{C11CE9CA-474D-4C5D-89C2-589F9D9AF5FA}" dt="2022-02-24T15:19:10.737" v="296" actId="20577"/>
        <pc:sldMkLst>
          <pc:docMk/>
          <pc:sldMk cId="3743370006" sldId="2134805602"/>
        </pc:sldMkLst>
        <pc:spChg chg="mod">
          <ac:chgData name="Hugo Bernier" userId="846ef6cd-3f11-462c-a4be-44fff9f1a751" providerId="ADAL" clId="{C11CE9CA-474D-4C5D-89C2-589F9D9AF5FA}" dt="2022-02-24T08:36:13.447" v="266" actId="20577"/>
          <ac:spMkLst>
            <pc:docMk/>
            <pc:sldMk cId="3743370006" sldId="2134805602"/>
            <ac:spMk id="3" creationId="{CBDC9C38-872E-4048-96FE-C321FEF21EC1}"/>
          </ac:spMkLst>
        </pc:spChg>
        <pc:spChg chg="del">
          <ac:chgData name="Hugo Bernier" userId="846ef6cd-3f11-462c-a4be-44fff9f1a751" providerId="ADAL" clId="{C11CE9CA-474D-4C5D-89C2-589F9D9AF5FA}" dt="2022-02-24T07:33:10.555" v="0" actId="478"/>
          <ac:spMkLst>
            <pc:docMk/>
            <pc:sldMk cId="3743370006" sldId="2134805602"/>
            <ac:spMk id="4" creationId="{DDB567A6-9B14-4417-9257-C8FEB106AE7A}"/>
          </ac:spMkLst>
        </pc:spChg>
        <pc:grpChg chg="del mod">
          <ac:chgData name="Hugo Bernier" userId="846ef6cd-3f11-462c-a4be-44fff9f1a751" providerId="ADAL" clId="{C11CE9CA-474D-4C5D-89C2-589F9D9AF5FA}" dt="2022-02-24T07:44:53.102" v="8" actId="165"/>
          <ac:grpSpMkLst>
            <pc:docMk/>
            <pc:sldMk cId="3743370006" sldId="2134805602"/>
            <ac:grpSpMk id="25" creationId="{76192E2A-F263-4416-B800-CD0BCA58C3F8}"/>
          </ac:grpSpMkLst>
        </pc:grpChg>
        <pc:grpChg chg="add del mod">
          <ac:chgData name="Hugo Bernier" userId="846ef6cd-3f11-462c-a4be-44fff9f1a751" providerId="ADAL" clId="{C11CE9CA-474D-4C5D-89C2-589F9D9AF5FA}" dt="2022-02-24T08:19:52.782" v="93" actId="164"/>
          <ac:grpSpMkLst>
            <pc:docMk/>
            <pc:sldMk cId="3743370006" sldId="2134805602"/>
            <ac:grpSpMk id="29" creationId="{83027708-F828-4EE4-8AF6-86A82AEF9EC9}"/>
          </ac:grpSpMkLst>
        </pc:grpChg>
        <pc:grpChg chg="add del mod">
          <ac:chgData name="Hugo Bernier" userId="846ef6cd-3f11-462c-a4be-44fff9f1a751" providerId="ADAL" clId="{C11CE9CA-474D-4C5D-89C2-589F9D9AF5FA}" dt="2022-02-24T08:27:14.157" v="209" actId="165"/>
          <ac:grpSpMkLst>
            <pc:docMk/>
            <pc:sldMk cId="3743370006" sldId="2134805602"/>
            <ac:grpSpMk id="30" creationId="{1B7B7103-F5E3-4079-993F-CC70E85D157B}"/>
          </ac:grpSpMkLst>
        </pc:grpChg>
        <pc:grpChg chg="add mod">
          <ac:chgData name="Hugo Bernier" userId="846ef6cd-3f11-462c-a4be-44fff9f1a751" providerId="ADAL" clId="{C11CE9CA-474D-4C5D-89C2-589F9D9AF5FA}" dt="2022-02-24T08:36:39.644" v="271" actId="339"/>
          <ac:grpSpMkLst>
            <pc:docMk/>
            <pc:sldMk cId="3743370006" sldId="2134805602"/>
            <ac:grpSpMk id="33" creationId="{377CFB31-9B3A-46BD-8A00-21B9B73FD702}"/>
          </ac:grpSpMkLst>
        </pc:grpChg>
        <pc:picChg chg="del topLvl">
          <ac:chgData name="Hugo Bernier" userId="846ef6cd-3f11-462c-a4be-44fff9f1a751" providerId="ADAL" clId="{C11CE9CA-474D-4C5D-89C2-589F9D9AF5FA}" dt="2022-02-24T07:56:42.754" v="63" actId="478"/>
          <ac:picMkLst>
            <pc:docMk/>
            <pc:sldMk cId="3743370006" sldId="2134805602"/>
            <ac:picMk id="19" creationId="{F21D9683-1EB1-4738-9759-2FF56E604E31}"/>
          </ac:picMkLst>
        </pc:picChg>
        <pc:picChg chg="del topLvl">
          <ac:chgData name="Hugo Bernier" userId="846ef6cd-3f11-462c-a4be-44fff9f1a751" providerId="ADAL" clId="{C11CE9CA-474D-4C5D-89C2-589F9D9AF5FA}" dt="2022-02-24T07:56:44.057" v="65" actId="478"/>
          <ac:picMkLst>
            <pc:docMk/>
            <pc:sldMk cId="3743370006" sldId="2134805602"/>
            <ac:picMk id="20" creationId="{6CD2D186-572D-4AAA-BF3D-35E4696E881C}"/>
          </ac:picMkLst>
        </pc:picChg>
        <pc:picChg chg="mod topLvl">
          <ac:chgData name="Hugo Bernier" userId="846ef6cd-3f11-462c-a4be-44fff9f1a751" providerId="ADAL" clId="{C11CE9CA-474D-4C5D-89C2-589F9D9AF5FA}" dt="2022-02-24T08:27:14.157" v="209" actId="165"/>
          <ac:picMkLst>
            <pc:docMk/>
            <pc:sldMk cId="3743370006" sldId="2134805602"/>
            <ac:picMk id="23" creationId="{DC1ED0AA-3BAC-4F46-BFAB-3F557A67AC2C}"/>
          </ac:picMkLst>
        </pc:picChg>
        <pc:picChg chg="del topLvl">
          <ac:chgData name="Hugo Bernier" userId="846ef6cd-3f11-462c-a4be-44fff9f1a751" providerId="ADAL" clId="{C11CE9CA-474D-4C5D-89C2-589F9D9AF5FA}" dt="2022-02-24T07:56:43.458" v="64" actId="478"/>
          <ac:picMkLst>
            <pc:docMk/>
            <pc:sldMk cId="3743370006" sldId="2134805602"/>
            <ac:picMk id="24" creationId="{6474E37F-5FE9-4F97-A309-AC4A081F47A3}"/>
          </ac:picMkLst>
        </pc:picChg>
        <pc:picChg chg="add mod topLvl">
          <ac:chgData name="Hugo Bernier" userId="846ef6cd-3f11-462c-a4be-44fff9f1a751" providerId="ADAL" clId="{C11CE9CA-474D-4C5D-89C2-589F9D9AF5FA}" dt="2022-02-24T08:27:14.157" v="209" actId="165"/>
          <ac:picMkLst>
            <pc:docMk/>
            <pc:sldMk cId="3743370006" sldId="2134805602"/>
            <ac:picMk id="26" creationId="{1D7C62F2-BDEA-4D56-8004-8589EFA20D91}"/>
          </ac:picMkLst>
        </pc:picChg>
        <pc:picChg chg="add del mod">
          <ac:chgData name="Hugo Bernier" userId="846ef6cd-3f11-462c-a4be-44fff9f1a751" providerId="ADAL" clId="{C11CE9CA-474D-4C5D-89C2-589F9D9AF5FA}" dt="2022-02-24T08:36:26.298" v="269" actId="478"/>
          <ac:picMkLst>
            <pc:docMk/>
            <pc:sldMk cId="3743370006" sldId="2134805602"/>
            <ac:picMk id="32" creationId="{B5364763-16A9-4BA0-955D-CF7F87EDDF1E}"/>
          </ac:picMkLst>
        </pc:picChg>
        <pc:picChg chg="add del mod">
          <ac:chgData name="Hugo Bernier" userId="846ef6cd-3f11-462c-a4be-44fff9f1a751" providerId="ADAL" clId="{C11CE9CA-474D-4C5D-89C2-589F9D9AF5FA}" dt="2022-02-24T08:36:17.673" v="267" actId="478"/>
          <ac:picMkLst>
            <pc:docMk/>
            <pc:sldMk cId="3743370006" sldId="2134805602"/>
            <ac:picMk id="42" creationId="{2C72388F-3255-4760-A184-FB542E502F74}"/>
          </ac:picMkLst>
        </pc:picChg>
        <pc:picChg chg="mod">
          <ac:chgData name="Hugo Bernier" userId="846ef6cd-3f11-462c-a4be-44fff9f1a751" providerId="ADAL" clId="{C11CE9CA-474D-4C5D-89C2-589F9D9AF5FA}" dt="2022-02-24T08:21:47.185" v="143" actId="1036"/>
          <ac:picMkLst>
            <pc:docMk/>
            <pc:sldMk cId="3743370006" sldId="2134805602"/>
            <ac:picMk id="46" creationId="{189F0A85-4189-413D-A0C8-A5F3E2FF1168}"/>
          </ac:picMkLst>
        </pc:picChg>
        <pc:picChg chg="add mod topLvl">
          <ac:chgData name="Hugo Bernier" userId="846ef6cd-3f11-462c-a4be-44fff9f1a751" providerId="ADAL" clId="{C11CE9CA-474D-4C5D-89C2-589F9D9AF5FA}" dt="2022-02-24T08:27:14.157" v="209" actId="165"/>
          <ac:picMkLst>
            <pc:docMk/>
            <pc:sldMk cId="3743370006" sldId="2134805602"/>
            <ac:picMk id="1026" creationId="{A5D174C4-1D53-4432-AD96-1802F2D76962}"/>
          </ac:picMkLst>
        </pc:picChg>
      </pc:sldChg>
    </pc:docChg>
  </pc:docChgLst>
  <pc:docChgLst>
    <pc:chgData name="Waldemar Mastykarz" userId="S::wmastyka@microsoft.com::8c3ccc08-b2ec-4e63-9b9b-25eb044a606e" providerId="AD" clId="Web-{F816D4D7-9AE6-9318-1FEB-45CB49FA170E}"/>
    <pc:docChg chg="modSld">
      <pc:chgData name="Waldemar Mastykarz" userId="S::wmastyka@microsoft.com::8c3ccc08-b2ec-4e63-9b9b-25eb044a606e" providerId="AD" clId="Web-{F816D4D7-9AE6-9318-1FEB-45CB49FA170E}" dt="2022-04-19T06:27:41.233" v="109" actId="20577"/>
      <pc:docMkLst>
        <pc:docMk/>
      </pc:docMkLst>
      <pc:sldChg chg="delSp modSp">
        <pc:chgData name="Waldemar Mastykarz" userId="S::wmastyka@microsoft.com::8c3ccc08-b2ec-4e63-9b9b-25eb044a606e" providerId="AD" clId="Web-{F816D4D7-9AE6-9318-1FEB-45CB49FA170E}" dt="2022-04-19T06:27:41.233" v="109" actId="20577"/>
        <pc:sldMkLst>
          <pc:docMk/>
          <pc:sldMk cId="2253365439" sldId="1642"/>
        </pc:sldMkLst>
        <pc:spChg chg="mod">
          <ac:chgData name="Waldemar Mastykarz" userId="S::wmastyka@microsoft.com::8c3ccc08-b2ec-4e63-9b9b-25eb044a606e" providerId="AD" clId="Web-{F816D4D7-9AE6-9318-1FEB-45CB49FA170E}" dt="2022-04-19T06:27:41.233" v="109" actId="20577"/>
          <ac:spMkLst>
            <pc:docMk/>
            <pc:sldMk cId="2253365439" sldId="1642"/>
            <ac:spMk id="3" creationId="{CBDC9C38-872E-4048-96FE-C321FEF21EC1}"/>
          </ac:spMkLst>
        </pc:spChg>
        <pc:spChg chg="del">
          <ac:chgData name="Waldemar Mastykarz" userId="S::wmastyka@microsoft.com::8c3ccc08-b2ec-4e63-9b9b-25eb044a606e" providerId="AD" clId="Web-{F816D4D7-9AE6-9318-1FEB-45CB49FA170E}" dt="2022-04-19T06:24:52.715" v="0"/>
          <ac:spMkLst>
            <pc:docMk/>
            <pc:sldMk cId="2253365439" sldId="1642"/>
            <ac:spMk id="4" creationId="{01142A8B-9FA7-8379-2CCC-55EF6FDC015E}"/>
          </ac:spMkLst>
        </pc:spChg>
      </pc:sldChg>
    </pc:docChg>
  </pc:docChgLst>
  <pc:docChgLst>
    <pc:chgData name="Julie Turner" userId="S::julie.turner_sympraxisconsulting.com#ext#@microsoft.onmicrosoft.com::51f00042-4c48-4111-9ee4-670ef2fc7d0e" providerId="AD" clId="Web-{46A0DFEE-7CA9-4CD2-AC85-A11D8ED5FF3A}"/>
    <pc:docChg chg="modSld">
      <pc:chgData name="Julie Turner" userId="S::julie.turner_sympraxisconsulting.com#ext#@microsoft.onmicrosoft.com::51f00042-4c48-4111-9ee4-670ef2fc7d0e" providerId="AD" clId="Web-{46A0DFEE-7CA9-4CD2-AC85-A11D8ED5FF3A}" dt="2021-11-29T21:45:46.138" v="88" actId="20577"/>
      <pc:docMkLst>
        <pc:docMk/>
      </pc:docMkLst>
      <pc:sldChg chg="delSp modSp">
        <pc:chgData name="Julie Turner" userId="S::julie.turner_sympraxisconsulting.com#ext#@microsoft.onmicrosoft.com::51f00042-4c48-4111-9ee4-670ef2fc7d0e" providerId="AD" clId="Web-{46A0DFEE-7CA9-4CD2-AC85-A11D8ED5FF3A}" dt="2021-11-29T21:45:46.138" v="88" actId="20577"/>
        <pc:sldMkLst>
          <pc:docMk/>
          <pc:sldMk cId="2877399898" sldId="1623"/>
        </pc:sldMkLst>
        <pc:spChg chg="mod">
          <ac:chgData name="Julie Turner" userId="S::julie.turner_sympraxisconsulting.com#ext#@microsoft.onmicrosoft.com::51f00042-4c48-4111-9ee4-670ef2fc7d0e" providerId="AD" clId="Web-{46A0DFEE-7CA9-4CD2-AC85-A11D8ED5FF3A}" dt="2021-11-29T21:45:46.138" v="8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6A0DFEE-7CA9-4CD2-AC85-A11D8ED5FF3A}" dt="2021-11-29T21:33:12.771" v="0"/>
          <ac:spMkLst>
            <pc:docMk/>
            <pc:sldMk cId="2877399898" sldId="1623"/>
            <ac:spMk id="138" creationId="{06DEC62E-283F-4239-B6DD-02FD0CD66AE8}"/>
          </ac:spMkLst>
        </pc:spChg>
      </pc:sldChg>
    </pc:docChg>
  </pc:docChgLst>
  <pc:docChgLst>
    <pc:chgData name="David Warner" userId="S::davidwarner@microsoft.com::51ffa14d-fdfd-4571-a787-ad4b3bb92711" providerId="AD" clId="Web-{52CB0EB1-A6E7-4401-A43E-B622018C8279}"/>
    <pc:docChg chg="modSld">
      <pc:chgData name="David Warner" userId="S::davidwarner@microsoft.com::51ffa14d-fdfd-4571-a787-ad4b3bb92711" providerId="AD" clId="Web-{52CB0EB1-A6E7-4401-A43E-B622018C8279}" dt="2022-05-19T13:16:18.003" v="7" actId="20577"/>
      <pc:docMkLst>
        <pc:docMk/>
      </pc:docMkLst>
      <pc:sldChg chg="mod modShow">
        <pc:chgData name="David Warner" userId="S::davidwarner@microsoft.com::51ffa14d-fdfd-4571-a787-ad4b3bb92711" providerId="AD" clId="Web-{52CB0EB1-A6E7-4401-A43E-B622018C8279}" dt="2022-05-19T13:15:13.327" v="0"/>
        <pc:sldMkLst>
          <pc:docMk/>
          <pc:sldMk cId="1183489955" sldId="2145707292"/>
        </pc:sldMkLst>
      </pc:sldChg>
      <pc:sldChg chg="modSp">
        <pc:chgData name="David Warner" userId="S::davidwarner@microsoft.com::51ffa14d-fdfd-4571-a787-ad4b3bb92711" providerId="AD" clId="Web-{52CB0EB1-A6E7-4401-A43E-B622018C8279}" dt="2022-05-19T13:16:18.003" v="7" actId="20577"/>
        <pc:sldMkLst>
          <pc:docMk/>
          <pc:sldMk cId="2775546260" sldId="2145707293"/>
        </pc:sldMkLst>
        <pc:spChg chg="mod">
          <ac:chgData name="David Warner" userId="S::davidwarner@microsoft.com::51ffa14d-fdfd-4571-a787-ad4b3bb92711" providerId="AD" clId="Web-{52CB0EB1-A6E7-4401-A43E-B622018C8279}" dt="2022-05-19T13:16:18.003" v="7" actId="20577"/>
          <ac:spMkLst>
            <pc:docMk/>
            <pc:sldMk cId="2775546260" sldId="2145707293"/>
            <ac:spMk id="7" creationId="{6F939F32-4E37-4CA3-B710-00610E5E59D3}"/>
          </ac:spMkLst>
        </pc:spChg>
      </pc:sldChg>
    </pc:docChg>
  </pc:docChgLst>
  <pc:docChgLst>
    <pc:chgData name="Julie Turner" userId="S::julie.turner_sympraxisconsulting.com#ext#@microsoft.onmicrosoft.com::51f00042-4c48-4111-9ee4-670ef2fc7d0e" providerId="AD" clId="Web-{3D0596C2-76B0-428B-89EB-B145B8A50671}"/>
    <pc:docChg chg="modSld">
      <pc:chgData name="Julie Turner" userId="S::julie.turner_sympraxisconsulting.com#ext#@microsoft.onmicrosoft.com::51f00042-4c48-4111-9ee4-670ef2fc7d0e" providerId="AD" clId="Web-{3D0596C2-76B0-428B-89EB-B145B8A50671}" dt="2022-02-07T16:16:04.589" v="14" actId="20577"/>
      <pc:docMkLst>
        <pc:docMk/>
      </pc:docMkLst>
      <pc:sldChg chg="delSp modSp">
        <pc:chgData name="Julie Turner" userId="S::julie.turner_sympraxisconsulting.com#ext#@microsoft.onmicrosoft.com::51f00042-4c48-4111-9ee4-670ef2fc7d0e" providerId="AD" clId="Web-{3D0596C2-76B0-428B-89EB-B145B8A50671}" dt="2022-02-07T16:16:04.589" v="14" actId="20577"/>
        <pc:sldMkLst>
          <pc:docMk/>
          <pc:sldMk cId="2877399898" sldId="1623"/>
        </pc:sldMkLst>
        <pc:spChg chg="mod">
          <ac:chgData name="Julie Turner" userId="S::julie.turner_sympraxisconsulting.com#ext#@microsoft.onmicrosoft.com::51f00042-4c48-4111-9ee4-670ef2fc7d0e" providerId="AD" clId="Web-{3D0596C2-76B0-428B-89EB-B145B8A50671}" dt="2022-02-07T16:16:04.589" v="1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3D0596C2-76B0-428B-89EB-B145B8A50671}" dt="2022-02-07T16:14:19.477" v="0"/>
          <ac:spMkLst>
            <pc:docMk/>
            <pc:sldMk cId="2877399898" sldId="1623"/>
            <ac:spMk id="138" creationId="{5D5544D7-E57D-4A25-A597-CA03ED27D2BF}"/>
          </ac:spMkLst>
        </pc:spChg>
      </pc:sldChg>
    </pc:docChg>
  </pc:docChgLst>
  <pc:docChgLst>
    <pc:chgData name="Patrick Rodgers" userId="d219dede-d6b3-4097-a769-454d84f039e8" providerId="ADAL" clId="{EAF92702-2765-4E1F-9C5F-2F63D6A18CA8}"/>
    <pc:docChg chg="custSel modSld">
      <pc:chgData name="Patrick Rodgers" userId="d219dede-d6b3-4097-a769-454d84f039e8" providerId="ADAL" clId="{EAF92702-2765-4E1F-9C5F-2F63D6A18CA8}" dt="2021-08-12T13:51:56.484" v="18" actId="20577"/>
      <pc:docMkLst>
        <pc:docMk/>
      </pc:docMkLst>
      <pc:sldChg chg="modSp mod">
        <pc:chgData name="Patrick Rodgers" userId="d219dede-d6b3-4097-a769-454d84f039e8" providerId="ADAL" clId="{EAF92702-2765-4E1F-9C5F-2F63D6A18CA8}" dt="2021-08-12T13:51:56.484" v="18" actId="20577"/>
        <pc:sldMkLst>
          <pc:docMk/>
          <pc:sldMk cId="2877399898" sldId="1623"/>
        </pc:sldMkLst>
        <pc:spChg chg="mod">
          <ac:chgData name="Patrick Rodgers" userId="d219dede-d6b3-4097-a769-454d84f039e8" providerId="ADAL" clId="{EAF92702-2765-4E1F-9C5F-2F63D6A18CA8}" dt="2021-08-12T13:51:56.484" v="18"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5E4F5D54-21D8-462C-A679-018D83F46A8E}"/>
    <pc:docChg chg="modSld">
      <pc:chgData name="David Warner" userId="S::david_dwarnerii.com#ext#@microsoft.onmicrosoft.com::acafcf14-4098-4a83-9425-e73571277a06" providerId="AD" clId="Web-{5E4F5D54-21D8-462C-A679-018D83F46A8E}" dt="2021-11-11T16:32:36.314" v="186"/>
      <pc:docMkLst>
        <pc:docMk/>
      </pc:docMkLst>
      <pc:sldChg chg="modSp">
        <pc:chgData name="David Warner" userId="S::david_dwarnerii.com#ext#@microsoft.onmicrosoft.com::acafcf14-4098-4a83-9425-e73571277a06" providerId="AD" clId="Web-{5E4F5D54-21D8-462C-A679-018D83F46A8E}" dt="2021-11-11T16:24:10.329" v="7" actId="20577"/>
        <pc:sldMkLst>
          <pc:docMk/>
          <pc:sldMk cId="2967945684" sldId="277"/>
        </pc:sldMkLst>
        <pc:spChg chg="mod">
          <ac:chgData name="David Warner" userId="S::david_dwarnerii.com#ext#@microsoft.onmicrosoft.com::acafcf14-4098-4a83-9425-e73571277a06" providerId="AD" clId="Web-{5E4F5D54-21D8-462C-A679-018D83F46A8E}" dt="2021-11-11T16:24:10.329"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E4F5D54-21D8-462C-A679-018D83F46A8E}" dt="2021-11-11T16:23:14.357" v="1" actId="20577"/>
        <pc:sldMkLst>
          <pc:docMk/>
          <pc:sldMk cId="287163252" sldId="1567"/>
        </pc:sldMkLst>
        <pc:spChg chg="mod">
          <ac:chgData name="David Warner" userId="S::david_dwarnerii.com#ext#@microsoft.onmicrosoft.com::acafcf14-4098-4a83-9425-e73571277a06" providerId="AD" clId="Web-{5E4F5D54-21D8-462C-A679-018D83F46A8E}" dt="2021-11-11T16:23:14.357"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E4F5D54-21D8-462C-A679-018D83F46A8E}" dt="2021-11-11T16:32:19.704" v="182"/>
        <pc:sldMkLst>
          <pc:docMk/>
          <pc:sldMk cId="2877399898" sldId="1623"/>
        </pc:sldMkLst>
        <pc:spChg chg="add">
          <ac:chgData name="David Warner" userId="S::david_dwarnerii.com#ext#@microsoft.onmicrosoft.com::acafcf14-4098-4a83-9425-e73571277a06" providerId="AD" clId="Web-{5E4F5D54-21D8-462C-A679-018D83F46A8E}" dt="2021-11-11T16:32:19.704" v="182"/>
          <ac:spMkLst>
            <pc:docMk/>
            <pc:sldMk cId="2877399898" sldId="1623"/>
            <ac:spMk id="138" creationId="{8B1787A9-C31E-4DDB-9FA1-87E79C9DEC9B}"/>
          </ac:spMkLst>
        </pc:spChg>
      </pc:sldChg>
      <pc:sldChg chg="addSp">
        <pc:chgData name="David Warner" userId="S::david_dwarnerii.com#ext#@microsoft.onmicrosoft.com::acafcf14-4098-4a83-9425-e73571277a06" providerId="AD" clId="Web-{5E4F5D54-21D8-462C-A679-018D83F46A8E}" dt="2021-11-11T16:32:17.970" v="181"/>
        <pc:sldMkLst>
          <pc:docMk/>
          <pc:sldMk cId="2253365439" sldId="1642"/>
        </pc:sldMkLst>
        <pc:spChg chg="add">
          <ac:chgData name="David Warner" userId="S::david_dwarnerii.com#ext#@microsoft.onmicrosoft.com::acafcf14-4098-4a83-9425-e73571277a06" providerId="AD" clId="Web-{5E4F5D54-21D8-462C-A679-018D83F46A8E}" dt="2021-11-11T16:32:17.970" v="181"/>
          <ac:spMkLst>
            <pc:docMk/>
            <pc:sldMk cId="2253365439" sldId="1642"/>
            <ac:spMk id="4" creationId="{445A6B3D-C322-4E53-B081-8FF149794781}"/>
          </ac:spMkLst>
        </pc:spChg>
      </pc:sldChg>
      <pc:sldChg chg="modSp">
        <pc:chgData name="David Warner" userId="S::david_dwarnerii.com#ext#@microsoft.onmicrosoft.com::acafcf14-4098-4a83-9425-e73571277a06" providerId="AD" clId="Web-{5E4F5D54-21D8-462C-A679-018D83F46A8E}" dt="2021-11-11T16:27:10.575" v="76"/>
        <pc:sldMkLst>
          <pc:docMk/>
          <pc:sldMk cId="10702720" sldId="2079"/>
        </pc:sldMkLst>
        <pc:spChg chg="mod">
          <ac:chgData name="David Warner" userId="S::david_dwarnerii.com#ext#@microsoft.onmicrosoft.com::acafcf14-4098-4a83-9425-e73571277a06" providerId="AD" clId="Web-{5E4F5D54-21D8-462C-A679-018D83F46A8E}" dt="2021-11-11T16:26:08.149" v="7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5E4F5D54-21D8-462C-A679-018D83F46A8E}" dt="2021-11-11T16:26:56.871" v="74"/>
          <ac:picMkLst>
            <pc:docMk/>
            <pc:sldMk cId="10702720" sldId="2079"/>
            <ac:picMk id="2" creationId="{619630DA-55FA-465E-83F2-A89A5DE2BB6A}"/>
          </ac:picMkLst>
        </pc:picChg>
        <pc:picChg chg="mod">
          <ac:chgData name="David Warner" userId="S::david_dwarnerii.com#ext#@microsoft.onmicrosoft.com::acafcf14-4098-4a83-9425-e73571277a06" providerId="AD" clId="Web-{5E4F5D54-21D8-462C-A679-018D83F46A8E}" dt="2021-11-11T16:27:02.997" v="75"/>
          <ac:picMkLst>
            <pc:docMk/>
            <pc:sldMk cId="10702720" sldId="2079"/>
            <ac:picMk id="10" creationId="{950B7BCA-FEB3-49BF-824B-BCF932B29A53}"/>
          </ac:picMkLst>
        </pc:picChg>
        <pc:picChg chg="mod">
          <ac:chgData name="David Warner" userId="S::david_dwarnerii.com#ext#@microsoft.onmicrosoft.com::acafcf14-4098-4a83-9425-e73571277a06" providerId="AD" clId="Web-{5E4F5D54-21D8-462C-A679-018D83F46A8E}" dt="2021-11-11T16:27:10.575" v="76"/>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5E4F5D54-21D8-462C-A679-018D83F46A8E}" dt="2021-11-11T16:32:16.094" v="180"/>
        <pc:sldMkLst>
          <pc:docMk/>
          <pc:sldMk cId="4037611923" sldId="3334"/>
        </pc:sldMkLst>
        <pc:spChg chg="add">
          <ac:chgData name="David Warner" userId="S::david_dwarnerii.com#ext#@microsoft.onmicrosoft.com::acafcf14-4098-4a83-9425-e73571277a06" providerId="AD" clId="Web-{5E4F5D54-21D8-462C-A679-018D83F46A8E}" dt="2021-11-11T16:32:16.094" v="180"/>
          <ac:spMkLst>
            <pc:docMk/>
            <pc:sldMk cId="4037611923" sldId="3334"/>
            <ac:spMk id="4" creationId="{0D65CEB4-D163-4C2C-9409-DD47CBFB899D}"/>
          </ac:spMkLst>
        </pc:spChg>
      </pc:sldChg>
      <pc:sldChg chg="addSp">
        <pc:chgData name="David Warner" userId="S::david_dwarnerii.com#ext#@microsoft.onmicrosoft.com::acafcf14-4098-4a83-9425-e73571277a06" providerId="AD" clId="Web-{5E4F5D54-21D8-462C-A679-018D83F46A8E}" dt="2021-11-11T16:32:23.392" v="183"/>
        <pc:sldMkLst>
          <pc:docMk/>
          <pc:sldMk cId="631502111" sldId="11650"/>
        </pc:sldMkLst>
        <pc:spChg chg="add">
          <ac:chgData name="David Warner" userId="S::david_dwarnerii.com#ext#@microsoft.onmicrosoft.com::acafcf14-4098-4a83-9425-e73571277a06" providerId="AD" clId="Web-{5E4F5D54-21D8-462C-A679-018D83F46A8E}" dt="2021-11-11T16:32:23.392" v="183"/>
          <ac:spMkLst>
            <pc:docMk/>
            <pc:sldMk cId="631502111" sldId="11650"/>
            <ac:spMk id="4" creationId="{715650DE-FA75-4DE2-87B6-6AE3EB606378}"/>
          </ac:spMkLst>
        </pc:spChg>
      </pc:sldChg>
      <pc:sldChg chg="modSp">
        <pc:chgData name="David Warner" userId="S::david_dwarnerii.com#ext#@microsoft.onmicrosoft.com::acafcf14-4098-4a83-9425-e73571277a06" providerId="AD" clId="Web-{5E4F5D54-21D8-462C-A679-018D83F46A8E}" dt="2021-11-11T16:31:42.139" v="175" actId="1076"/>
        <pc:sldMkLst>
          <pc:docMk/>
          <pc:sldMk cId="778883926" sldId="2076136264"/>
        </pc:sldMkLst>
        <pc:spChg chg="mod">
          <ac:chgData name="David Warner" userId="S::david_dwarnerii.com#ext#@microsoft.onmicrosoft.com::acafcf14-4098-4a83-9425-e73571277a06" providerId="AD" clId="Web-{5E4F5D54-21D8-462C-A679-018D83F46A8E}" dt="2021-11-11T16:31:38.233" v="17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4F5D54-21D8-462C-A679-018D83F46A8E}" dt="2021-11-11T16:31:18.669" v="16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E4F5D54-21D8-462C-A679-018D83F46A8E}" dt="2021-11-11T16:31:42.139" v="17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E4F5D54-21D8-462C-A679-018D83F46A8E}" dt="2021-11-11T16:31:39.420" v="17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E4F5D54-21D8-462C-A679-018D83F46A8E}" dt="2021-11-11T16:32:14.079" v="179"/>
        <pc:sldMkLst>
          <pc:docMk/>
          <pc:sldMk cId="2925091645" sldId="2076136308"/>
        </pc:sldMkLst>
        <pc:spChg chg="add">
          <ac:chgData name="David Warner" userId="S::david_dwarnerii.com#ext#@microsoft.onmicrosoft.com::acafcf14-4098-4a83-9425-e73571277a06" providerId="AD" clId="Web-{5E4F5D54-21D8-462C-A679-018D83F46A8E}" dt="2021-11-11T16:32:14.079" v="179"/>
          <ac:spMkLst>
            <pc:docMk/>
            <pc:sldMk cId="2925091645" sldId="2076136308"/>
            <ac:spMk id="20" creationId="{C03FEFCB-7EE0-4594-8EEC-42CE102AD71A}"/>
          </ac:spMkLst>
        </pc:spChg>
      </pc:sldChg>
      <pc:sldChg chg="addSp modSp">
        <pc:chgData name="David Warner" userId="S::david_dwarnerii.com#ext#@microsoft.onmicrosoft.com::acafcf14-4098-4a83-9425-e73571277a06" providerId="AD" clId="Web-{5E4F5D54-21D8-462C-A679-018D83F46A8E}" dt="2021-11-11T16:32:10.625" v="178" actId="1076"/>
        <pc:sldMkLst>
          <pc:docMk/>
          <pc:sldMk cId="2636939237" sldId="2076137579"/>
        </pc:sldMkLst>
        <pc:spChg chg="add mod">
          <ac:chgData name="David Warner" userId="S::david_dwarnerii.com#ext#@microsoft.onmicrosoft.com::acafcf14-4098-4a83-9425-e73571277a06" providerId="AD" clId="Web-{5E4F5D54-21D8-462C-A679-018D83F46A8E}" dt="2021-11-11T16:32:10.625" v="178" actId="1076"/>
          <ac:spMkLst>
            <pc:docMk/>
            <pc:sldMk cId="2636939237" sldId="2076137579"/>
            <ac:spMk id="4" creationId="{58E33FCB-E20B-4927-8020-9A34F2E64CFD}"/>
          </ac:spMkLst>
        </pc:spChg>
      </pc:sldChg>
      <pc:sldChg chg="addSp">
        <pc:chgData name="David Warner" userId="S::david_dwarnerii.com#ext#@microsoft.onmicrosoft.com::acafcf14-4098-4a83-9425-e73571277a06" providerId="AD" clId="Web-{5E4F5D54-21D8-462C-A679-018D83F46A8E}" dt="2021-11-11T16:32:33.002" v="184"/>
        <pc:sldMkLst>
          <pc:docMk/>
          <pc:sldMk cId="1166268011" sldId="2076137721"/>
        </pc:sldMkLst>
        <pc:spChg chg="add">
          <ac:chgData name="David Warner" userId="S::david_dwarnerii.com#ext#@microsoft.onmicrosoft.com::acafcf14-4098-4a83-9425-e73571277a06" providerId="AD" clId="Web-{5E4F5D54-21D8-462C-A679-018D83F46A8E}" dt="2021-11-11T16:32:33.002" v="184"/>
          <ac:spMkLst>
            <pc:docMk/>
            <pc:sldMk cId="1166268011" sldId="2076137721"/>
            <ac:spMk id="7" creationId="{4CB73A65-DB46-40B5-A965-BB15D410660B}"/>
          </ac:spMkLst>
        </pc:spChg>
      </pc:sldChg>
      <pc:sldChg chg="addSp">
        <pc:chgData name="David Warner" userId="S::david_dwarnerii.com#ext#@microsoft.onmicrosoft.com::acafcf14-4098-4a83-9425-e73571277a06" providerId="AD" clId="Web-{5E4F5D54-21D8-462C-A679-018D83F46A8E}" dt="2021-11-11T16:32:36.314" v="186"/>
        <pc:sldMkLst>
          <pc:docMk/>
          <pc:sldMk cId="3113198250" sldId="2076137737"/>
        </pc:sldMkLst>
        <pc:spChg chg="add">
          <ac:chgData name="David Warner" userId="S::david_dwarnerii.com#ext#@microsoft.onmicrosoft.com::acafcf14-4098-4a83-9425-e73571277a06" providerId="AD" clId="Web-{5E4F5D54-21D8-462C-A679-018D83F46A8E}" dt="2021-11-11T16:32:36.314" v="186"/>
          <ac:spMkLst>
            <pc:docMk/>
            <pc:sldMk cId="3113198250" sldId="2076137737"/>
            <ac:spMk id="3" creationId="{B9B86ABC-0D55-4C9A-983F-70785DB330E4}"/>
          </ac:spMkLst>
        </pc:spChg>
      </pc:sldChg>
      <pc:sldChg chg="addSp">
        <pc:chgData name="David Warner" userId="S::david_dwarnerii.com#ext#@microsoft.onmicrosoft.com::acafcf14-4098-4a83-9425-e73571277a06" providerId="AD" clId="Web-{5E4F5D54-21D8-462C-A679-018D83F46A8E}" dt="2021-11-11T16:32:35.002" v="185"/>
        <pc:sldMkLst>
          <pc:docMk/>
          <pc:sldMk cId="1812315545" sldId="2134805597"/>
        </pc:sldMkLst>
        <pc:spChg chg="add">
          <ac:chgData name="David Warner" userId="S::david_dwarnerii.com#ext#@microsoft.onmicrosoft.com::acafcf14-4098-4a83-9425-e73571277a06" providerId="AD" clId="Web-{5E4F5D54-21D8-462C-A679-018D83F46A8E}" dt="2021-11-11T16:32:35.002" v="185"/>
          <ac:spMkLst>
            <pc:docMk/>
            <pc:sldMk cId="1812315545" sldId="2134805597"/>
            <ac:spMk id="3" creationId="{055CED30-A3A6-4B9C-BF7C-62D85A71F9C9}"/>
          </ac:spMkLst>
        </pc:spChg>
      </pc:sldChg>
      <pc:sldChg chg="addSp">
        <pc:chgData name="David Warner" userId="S::david_dwarnerii.com#ext#@microsoft.onmicrosoft.com::acafcf14-4098-4a83-9425-e73571277a06" providerId="AD" clId="Web-{5E4F5D54-21D8-462C-A679-018D83F46A8E}" dt="2021-11-11T16:31:57.421" v="176"/>
        <pc:sldMkLst>
          <pc:docMk/>
          <pc:sldMk cId="154491924" sldId="2134805599"/>
        </pc:sldMkLst>
        <pc:spChg chg="add">
          <ac:chgData name="David Warner" userId="S::david_dwarnerii.com#ext#@microsoft.onmicrosoft.com::acafcf14-4098-4a83-9425-e73571277a06" providerId="AD" clId="Web-{5E4F5D54-21D8-462C-A679-018D83F46A8E}" dt="2021-11-11T16:31:57.421" v="176"/>
          <ac:spMkLst>
            <pc:docMk/>
            <pc:sldMk cId="154491924" sldId="2134805599"/>
            <ac:spMk id="19" creationId="{A236CA92-7CD2-4152-81A2-6321CE7D263F}"/>
          </ac:spMkLst>
        </pc:spChg>
      </pc:sldChg>
    </pc:docChg>
  </pc:docChgLst>
  <pc:docChgLst>
    <pc:chgData name="David Warner" userId="S::david_dwarnerii.com#ext#@microsoft.onmicrosoft.com::acafcf14-4098-4a83-9425-e73571277a06" providerId="AD" clId="Web-{9C4C4C80-8AC5-43DC-938E-692C08C8FE48}"/>
    <pc:docChg chg="modSld">
      <pc:chgData name="David Warner" userId="S::david_dwarnerii.com#ext#@microsoft.onmicrosoft.com::acafcf14-4098-4a83-9425-e73571277a06" providerId="AD" clId="Web-{9C4C4C80-8AC5-43DC-938E-692C08C8FE48}" dt="2021-08-20T20:25:48.387" v="149" actId="20577"/>
      <pc:docMkLst>
        <pc:docMk/>
      </pc:docMkLst>
      <pc:sldChg chg="modSp">
        <pc:chgData name="David Warner" userId="S::david_dwarnerii.com#ext#@microsoft.onmicrosoft.com::acafcf14-4098-4a83-9425-e73571277a06" providerId="AD" clId="Web-{9C4C4C80-8AC5-43DC-938E-692C08C8FE48}" dt="2021-08-20T20:21:13.661" v="13" actId="20577"/>
        <pc:sldMkLst>
          <pc:docMk/>
          <pc:sldMk cId="2967945684" sldId="277"/>
        </pc:sldMkLst>
        <pc:spChg chg="mod">
          <ac:chgData name="David Warner" userId="S::david_dwarnerii.com#ext#@microsoft.onmicrosoft.com::acafcf14-4098-4a83-9425-e73571277a06" providerId="AD" clId="Web-{9C4C4C80-8AC5-43DC-938E-692C08C8FE48}" dt="2021-08-20T20:21:13.661"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C4C4C80-8AC5-43DC-938E-692C08C8FE48}" dt="2021-08-20T20:20:20.675" v="1" actId="20577"/>
        <pc:sldMkLst>
          <pc:docMk/>
          <pc:sldMk cId="287163252" sldId="1567"/>
        </pc:sldMkLst>
        <pc:spChg chg="mod">
          <ac:chgData name="David Warner" userId="S::david_dwarnerii.com#ext#@microsoft.onmicrosoft.com::acafcf14-4098-4a83-9425-e73571277a06" providerId="AD" clId="Web-{9C4C4C80-8AC5-43DC-938E-692C08C8FE48}" dt="2021-08-20T20:20:20.675"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C4C4C80-8AC5-43DC-938E-692C08C8FE48}" dt="2021-08-20T20:21:24.630" v="18"/>
        <pc:sldMkLst>
          <pc:docMk/>
          <pc:sldMk cId="2877399898" sldId="1623"/>
        </pc:sldMkLst>
        <pc:spChg chg="add">
          <ac:chgData name="David Warner" userId="S::david_dwarnerii.com#ext#@microsoft.onmicrosoft.com::acafcf14-4098-4a83-9425-e73571277a06" providerId="AD" clId="Web-{9C4C4C80-8AC5-43DC-938E-692C08C8FE48}" dt="2021-08-20T20:21:24.630" v="18"/>
          <ac:spMkLst>
            <pc:docMk/>
            <pc:sldMk cId="2877399898" sldId="1623"/>
            <ac:spMk id="20" creationId="{8472AE52-070F-4EC9-AD5C-1E005F3B7F54}"/>
          </ac:spMkLst>
        </pc:spChg>
      </pc:sldChg>
      <pc:sldChg chg="addSp">
        <pc:chgData name="David Warner" userId="S::david_dwarnerii.com#ext#@microsoft.onmicrosoft.com::acafcf14-4098-4a83-9425-e73571277a06" providerId="AD" clId="Web-{9C4C4C80-8AC5-43DC-938E-692C08C8FE48}" dt="2021-08-20T20:21:22.583" v="17"/>
        <pc:sldMkLst>
          <pc:docMk/>
          <pc:sldMk cId="2253365439" sldId="1642"/>
        </pc:sldMkLst>
        <pc:spChg chg="add">
          <ac:chgData name="David Warner" userId="S::david_dwarnerii.com#ext#@microsoft.onmicrosoft.com::acafcf14-4098-4a83-9425-e73571277a06" providerId="AD" clId="Web-{9C4C4C80-8AC5-43DC-938E-692C08C8FE48}" dt="2021-08-20T20:21:22.583" v="17"/>
          <ac:spMkLst>
            <pc:docMk/>
            <pc:sldMk cId="2253365439" sldId="1642"/>
            <ac:spMk id="4" creationId="{33D6A441-B0E1-4258-BCC7-DDF38D3404C1}"/>
          </ac:spMkLst>
        </pc:spChg>
      </pc:sldChg>
      <pc:sldChg chg="addSp delSp modSp">
        <pc:chgData name="David Warner" userId="S::david_dwarnerii.com#ext#@microsoft.onmicrosoft.com::acafcf14-4098-4a83-9425-e73571277a06" providerId="AD" clId="Web-{9C4C4C80-8AC5-43DC-938E-692C08C8FE48}" dt="2021-08-20T20:25:48.387" v="149" actId="20577"/>
        <pc:sldMkLst>
          <pc:docMk/>
          <pc:sldMk cId="10702720" sldId="2079"/>
        </pc:sldMkLst>
        <pc:spChg chg="mod">
          <ac:chgData name="David Warner" userId="S::david_dwarnerii.com#ext#@microsoft.onmicrosoft.com::acafcf14-4098-4a83-9425-e73571277a06" providerId="AD" clId="Web-{9C4C4C80-8AC5-43DC-938E-692C08C8FE48}" dt="2021-08-20T20:25:48.387" v="149"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C4C4C80-8AC5-43DC-938E-692C08C8FE48}" dt="2021-08-20T20:24:59.589" v="128"/>
          <ac:picMkLst>
            <pc:docMk/>
            <pc:sldMk cId="10702720" sldId="2079"/>
            <ac:picMk id="2" creationId="{C260B10A-C703-4B9A-B70A-14D0CBE0306D}"/>
          </ac:picMkLst>
        </pc:picChg>
        <pc:picChg chg="del">
          <ac:chgData name="David Warner" userId="S::david_dwarnerii.com#ext#@microsoft.onmicrosoft.com::acafcf14-4098-4a83-9425-e73571277a06" providerId="AD" clId="Web-{9C4C4C80-8AC5-43DC-938E-692C08C8FE48}" dt="2021-08-20T20:25:00.823" v="130"/>
          <ac:picMkLst>
            <pc:docMk/>
            <pc:sldMk cId="10702720" sldId="2079"/>
            <ac:picMk id="9" creationId="{8B0A781E-BECC-4393-A345-13E905BFB2AF}"/>
          </ac:picMkLst>
        </pc:picChg>
        <pc:picChg chg="del">
          <ac:chgData name="David Warner" userId="S::david_dwarnerii.com#ext#@microsoft.onmicrosoft.com::acafcf14-4098-4a83-9425-e73571277a06" providerId="AD" clId="Web-{9C4C4C80-8AC5-43DC-938E-692C08C8FE48}" dt="2021-08-20T20:24:58.917" v="127"/>
          <ac:picMkLst>
            <pc:docMk/>
            <pc:sldMk cId="10702720" sldId="2079"/>
            <ac:picMk id="10" creationId="{B77E7343-0709-4171-B6EA-3D435CDEB11F}"/>
          </ac:picMkLst>
        </pc:picChg>
        <pc:picChg chg="add mod">
          <ac:chgData name="David Warner" userId="S::david_dwarnerii.com#ext#@microsoft.onmicrosoft.com::acafcf14-4098-4a83-9425-e73571277a06" providerId="AD" clId="Web-{9C4C4C80-8AC5-43DC-938E-692C08C8FE48}" dt="2021-08-20T20:25:05.933" v="132" actId="1076"/>
          <ac:picMkLst>
            <pc:docMk/>
            <pc:sldMk cId="10702720" sldId="2079"/>
            <ac:picMk id="12" creationId="{442C0302-B97E-42C6-BE0D-10ACE76B45F0}"/>
          </ac:picMkLst>
        </pc:picChg>
        <pc:picChg chg="add mod">
          <ac:chgData name="David Warner" userId="S::david_dwarnerii.com#ext#@microsoft.onmicrosoft.com::acafcf14-4098-4a83-9425-e73571277a06" providerId="AD" clId="Web-{9C4C4C80-8AC5-43DC-938E-692C08C8FE48}" dt="2021-08-20T20:25:24.183" v="135"/>
          <ac:picMkLst>
            <pc:docMk/>
            <pc:sldMk cId="10702720" sldId="2079"/>
            <ac:picMk id="13" creationId="{94A02EE3-0C8C-4CF8-86C0-608CC37F7A47}"/>
          </ac:picMkLst>
        </pc:picChg>
        <pc:picChg chg="del">
          <ac:chgData name="David Warner" userId="S::david_dwarnerii.com#ext#@microsoft.onmicrosoft.com::acafcf14-4098-4a83-9425-e73571277a06" providerId="AD" clId="Web-{9C4C4C80-8AC5-43DC-938E-692C08C8FE48}" dt="2021-08-20T20:25:00.151" v="129"/>
          <ac:picMkLst>
            <pc:docMk/>
            <pc:sldMk cId="10702720" sldId="2079"/>
            <ac:picMk id="2050" creationId="{9B86D6A1-13A3-4F4F-B2E7-CB2025B836F0}"/>
          </ac:picMkLst>
        </pc:picChg>
      </pc:sldChg>
      <pc:sldChg chg="addSp">
        <pc:chgData name="David Warner" userId="S::david_dwarnerii.com#ext#@microsoft.onmicrosoft.com::acafcf14-4098-4a83-9425-e73571277a06" providerId="AD" clId="Web-{9C4C4C80-8AC5-43DC-938E-692C08C8FE48}" dt="2021-08-20T20:21:21.224" v="16"/>
        <pc:sldMkLst>
          <pc:docMk/>
          <pc:sldMk cId="4037611923" sldId="3334"/>
        </pc:sldMkLst>
        <pc:spChg chg="add">
          <ac:chgData name="David Warner" userId="S::david_dwarnerii.com#ext#@microsoft.onmicrosoft.com::acafcf14-4098-4a83-9425-e73571277a06" providerId="AD" clId="Web-{9C4C4C80-8AC5-43DC-938E-692C08C8FE48}" dt="2021-08-20T20:21:21.224" v="16"/>
          <ac:spMkLst>
            <pc:docMk/>
            <pc:sldMk cId="4037611923" sldId="3334"/>
            <ac:spMk id="5" creationId="{36824840-97B8-4CD3-973B-58DD5372D487}"/>
          </ac:spMkLst>
        </pc:spChg>
      </pc:sldChg>
      <pc:sldChg chg="delSp modSp">
        <pc:chgData name="David Warner" userId="S::david_dwarnerii.com#ext#@microsoft.onmicrosoft.com::acafcf14-4098-4a83-9425-e73571277a06" providerId="AD" clId="Web-{9C4C4C80-8AC5-43DC-938E-692C08C8FE48}" dt="2021-08-20T20:24:52.339" v="126"/>
        <pc:sldMkLst>
          <pc:docMk/>
          <pc:sldMk cId="778883926" sldId="2076136264"/>
        </pc:sldMkLst>
        <pc:spChg chg="mod">
          <ac:chgData name="David Warner" userId="S::david_dwarnerii.com#ext#@microsoft.onmicrosoft.com::acafcf14-4098-4a83-9425-e73571277a06" providerId="AD" clId="Web-{9C4C4C80-8AC5-43DC-938E-692C08C8FE48}" dt="2021-08-20T20:24:05.259" v="12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C4C4C80-8AC5-43DC-938E-692C08C8FE48}" dt="2021-08-20T20:24:02.478" v="124" actId="1076"/>
          <ac:picMkLst>
            <pc:docMk/>
            <pc:sldMk cId="778883926" sldId="2076136264"/>
            <ac:picMk id="7" creationId="{38660C79-F3FB-4B2C-BB01-746AB0982FAB}"/>
          </ac:picMkLst>
        </pc:picChg>
        <pc:picChg chg="mod">
          <ac:chgData name="David Warner" userId="S::david_dwarnerii.com#ext#@microsoft.onmicrosoft.com::acafcf14-4098-4a83-9425-e73571277a06" providerId="AD" clId="Web-{9C4C4C80-8AC5-43DC-938E-692C08C8FE48}" dt="2021-08-20T20:24:52.339" v="126"/>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C4C4C80-8AC5-43DC-938E-692C08C8FE48}" dt="2021-08-20T20:23:57.478" v="123" actId="1076"/>
          <ac:picMkLst>
            <pc:docMk/>
            <pc:sldMk cId="778883926" sldId="2076136264"/>
            <ac:picMk id="9" creationId="{A530CE92-58E8-4897-9E7A-0D94CB94771C}"/>
          </ac:picMkLst>
        </pc:picChg>
        <pc:picChg chg="del">
          <ac:chgData name="David Warner" userId="S::david_dwarnerii.com#ext#@microsoft.onmicrosoft.com::acafcf14-4098-4a83-9425-e73571277a06" providerId="AD" clId="Web-{9C4C4C80-8AC5-43DC-938E-692C08C8FE48}" dt="2021-08-20T20:23:44.259" v="119"/>
          <ac:picMkLst>
            <pc:docMk/>
            <pc:sldMk cId="778883926" sldId="2076136264"/>
            <ac:picMk id="10" creationId="{0904F1B2-738C-44BE-9305-1597A0609BF3}"/>
          </ac:picMkLst>
        </pc:picChg>
        <pc:picChg chg="del">
          <ac:chgData name="David Warner" userId="S::david_dwarnerii.com#ext#@microsoft.onmicrosoft.com::acafcf14-4098-4a83-9425-e73571277a06" providerId="AD" clId="Web-{9C4C4C80-8AC5-43DC-938E-692C08C8FE48}" dt="2021-08-20T20:23:45.274" v="120"/>
          <ac:picMkLst>
            <pc:docMk/>
            <pc:sldMk cId="778883926" sldId="2076136264"/>
            <ac:picMk id="1026" creationId="{3B642B92-66F2-4760-B4FC-D9F9AB9DD174}"/>
          </ac:picMkLst>
        </pc:picChg>
      </pc:sldChg>
      <pc:sldChg chg="addSp">
        <pc:chgData name="David Warner" userId="S::david_dwarnerii.com#ext#@microsoft.onmicrosoft.com::acafcf14-4098-4a83-9425-e73571277a06" providerId="AD" clId="Web-{9C4C4C80-8AC5-43DC-938E-692C08C8FE48}" dt="2021-08-20T20:21:17.583" v="14"/>
        <pc:sldMkLst>
          <pc:docMk/>
          <pc:sldMk cId="2925091645" sldId="2076136308"/>
        </pc:sldMkLst>
        <pc:spChg chg="add">
          <ac:chgData name="David Warner" userId="S::david_dwarnerii.com#ext#@microsoft.onmicrosoft.com::acafcf14-4098-4a83-9425-e73571277a06" providerId="AD" clId="Web-{9C4C4C80-8AC5-43DC-938E-692C08C8FE48}" dt="2021-08-20T20:21:17.583" v="14"/>
          <ac:spMkLst>
            <pc:docMk/>
            <pc:sldMk cId="2925091645" sldId="2076136308"/>
            <ac:spMk id="5" creationId="{F3912315-181F-4763-AB36-3F77A15BC222}"/>
          </ac:spMkLst>
        </pc:spChg>
      </pc:sldChg>
      <pc:sldChg chg="addSp">
        <pc:chgData name="David Warner" userId="S::david_dwarnerii.com#ext#@microsoft.onmicrosoft.com::acafcf14-4098-4a83-9425-e73571277a06" providerId="AD" clId="Web-{9C4C4C80-8AC5-43DC-938E-692C08C8FE48}" dt="2021-08-20T20:21:29.443" v="19"/>
        <pc:sldMkLst>
          <pc:docMk/>
          <pc:sldMk cId="357588276" sldId="2076136388"/>
        </pc:sldMkLst>
        <pc:spChg chg="add">
          <ac:chgData name="David Warner" userId="S::david_dwarnerii.com#ext#@microsoft.onmicrosoft.com::acafcf14-4098-4a83-9425-e73571277a06" providerId="AD" clId="Web-{9C4C4C80-8AC5-43DC-938E-692C08C8FE48}" dt="2021-08-20T20:21:29.443" v="19"/>
          <ac:spMkLst>
            <pc:docMk/>
            <pc:sldMk cId="357588276" sldId="2076136388"/>
            <ac:spMk id="2" creationId="{3DC82899-8FEC-4A17-909D-550DDB452E37}"/>
          </ac:spMkLst>
        </pc:spChg>
      </pc:sldChg>
      <pc:sldChg chg="addSp">
        <pc:chgData name="David Warner" userId="S::david_dwarnerii.com#ext#@microsoft.onmicrosoft.com::acafcf14-4098-4a83-9425-e73571277a06" providerId="AD" clId="Web-{9C4C4C80-8AC5-43DC-938E-692C08C8FE48}" dt="2021-08-20T20:21:18.661" v="15"/>
        <pc:sldMkLst>
          <pc:docMk/>
          <pc:sldMk cId="2636939237" sldId="2076137579"/>
        </pc:sldMkLst>
        <pc:spChg chg="add">
          <ac:chgData name="David Warner" userId="S::david_dwarnerii.com#ext#@microsoft.onmicrosoft.com::acafcf14-4098-4a83-9425-e73571277a06" providerId="AD" clId="Web-{9C4C4C80-8AC5-43DC-938E-692C08C8FE48}" dt="2021-08-20T20:21:18.661" v="15"/>
          <ac:spMkLst>
            <pc:docMk/>
            <pc:sldMk cId="2636939237" sldId="2076137579"/>
            <ac:spMk id="4" creationId="{5DD7A4E4-9BC8-4FF5-BEA9-70ACB8FFFD1D}"/>
          </ac:spMkLst>
        </pc:spChg>
      </pc:sldChg>
    </pc:docChg>
  </pc:docChgLst>
  <pc:docChgLst>
    <pc:chgData name="Alex Terentiev" userId="S::aterentiev@microsoft.com::b089aebb-68c6-439e-96df-7e98da5a759e" providerId="AD" clId="Web-{E370EA52-8D31-88FB-033C-3C5F8B01EA41}"/>
    <pc:docChg chg="modSld">
      <pc:chgData name="Alex Terentiev" userId="S::aterentiev@microsoft.com::b089aebb-68c6-439e-96df-7e98da5a759e" providerId="AD" clId="Web-{E370EA52-8D31-88FB-033C-3C5F8B01EA41}" dt="2021-10-19T16:11:23.909" v="0"/>
      <pc:docMkLst>
        <pc:docMk/>
      </pc:docMkLst>
      <pc:sldChg chg="delSp">
        <pc:chgData name="Alex Terentiev" userId="S::aterentiev@microsoft.com::b089aebb-68c6-439e-96df-7e98da5a759e" providerId="AD" clId="Web-{E370EA52-8D31-88FB-033C-3C5F8B01EA41}" dt="2021-10-19T16:11:23.909" v="0"/>
        <pc:sldMkLst>
          <pc:docMk/>
          <pc:sldMk cId="4037611923" sldId="3334"/>
        </pc:sldMkLst>
        <pc:spChg chg="del">
          <ac:chgData name="Alex Terentiev" userId="S::aterentiev@microsoft.com::b089aebb-68c6-439e-96df-7e98da5a759e" providerId="AD" clId="Web-{E370EA52-8D31-88FB-033C-3C5F8B01EA41}" dt="2021-10-19T16:11:23.909" v="0"/>
          <ac:spMkLst>
            <pc:docMk/>
            <pc:sldMk cId="4037611923" sldId="3334"/>
            <ac:spMk id="4" creationId="{59010F25-7699-490B-BB0B-5282CAEF2526}"/>
          </ac:spMkLst>
        </pc:spChg>
      </pc:sldChg>
    </pc:docChg>
  </pc:docChgLst>
  <pc:docChgLst>
    <pc:chgData name="David Warner" userId="51ffa14d-fdfd-4571-a787-ad4b3bb92711" providerId="ADAL" clId="{C8361D85-C2D8-4449-85C4-E10F019F71DF}"/>
    <pc:docChg chg="undo custSel modSld">
      <pc:chgData name="David Warner" userId="51ffa14d-fdfd-4571-a787-ad4b3bb92711" providerId="ADAL" clId="{C8361D85-C2D8-4449-85C4-E10F019F71DF}" dt="2022-05-17T16:19:00.833" v="374" actId="20577"/>
      <pc:docMkLst>
        <pc:docMk/>
      </pc:docMkLst>
      <pc:sldChg chg="modSp mod">
        <pc:chgData name="David Warner" userId="51ffa14d-fdfd-4571-a787-ad4b3bb92711" providerId="ADAL" clId="{C8361D85-C2D8-4449-85C4-E10F019F71DF}" dt="2022-05-05T23:37:17.398" v="14" actId="20577"/>
        <pc:sldMkLst>
          <pc:docMk/>
          <pc:sldMk cId="2967945684" sldId="277"/>
        </pc:sldMkLst>
        <pc:spChg chg="mod">
          <ac:chgData name="David Warner" userId="51ffa14d-fdfd-4571-a787-ad4b3bb92711" providerId="ADAL" clId="{C8361D85-C2D8-4449-85C4-E10F019F71DF}" dt="2022-05-05T23:37:17.398" v="14" actId="20577"/>
          <ac:spMkLst>
            <pc:docMk/>
            <pc:sldMk cId="2967945684" sldId="277"/>
            <ac:spMk id="4" creationId="{A04E16D6-6682-4068-BF11-BA8E4E8E1BBC}"/>
          </ac:spMkLst>
        </pc:spChg>
      </pc:sldChg>
      <pc:sldChg chg="modSp mod">
        <pc:chgData name="David Warner" userId="51ffa14d-fdfd-4571-a787-ad4b3bb92711" providerId="ADAL" clId="{C8361D85-C2D8-4449-85C4-E10F019F71DF}" dt="2022-05-05T23:36:56.650" v="1" actId="20577"/>
        <pc:sldMkLst>
          <pc:docMk/>
          <pc:sldMk cId="287163252" sldId="1567"/>
        </pc:sldMkLst>
        <pc:spChg chg="mod">
          <ac:chgData name="David Warner" userId="51ffa14d-fdfd-4571-a787-ad4b3bb92711" providerId="ADAL" clId="{C8361D85-C2D8-4449-85C4-E10F019F71DF}" dt="2022-05-05T23:36:56.650" v="1" actId="20577"/>
          <ac:spMkLst>
            <pc:docMk/>
            <pc:sldMk cId="287163252" sldId="1567"/>
            <ac:spMk id="8" creationId="{00000000-0000-0000-0000-000000000000}"/>
          </ac:spMkLst>
        </pc:spChg>
      </pc:sldChg>
      <pc:sldChg chg="addSp modSp">
        <pc:chgData name="David Warner" userId="51ffa14d-fdfd-4571-a787-ad4b3bb92711" providerId="ADAL" clId="{C8361D85-C2D8-4449-85C4-E10F019F71DF}" dt="2022-05-05T23:44:06.470" v="178"/>
        <pc:sldMkLst>
          <pc:docMk/>
          <pc:sldMk cId="2877399898" sldId="1623"/>
        </pc:sldMkLst>
        <pc:spChg chg="add mod">
          <ac:chgData name="David Warner" userId="51ffa14d-fdfd-4571-a787-ad4b3bb92711" providerId="ADAL" clId="{C8361D85-C2D8-4449-85C4-E10F019F71DF}" dt="2022-05-05T23:44:06.470" v="178"/>
          <ac:spMkLst>
            <pc:docMk/>
            <pc:sldMk cId="2877399898" sldId="1623"/>
            <ac:spMk id="207" creationId="{EE74A995-7E23-CB62-90E6-18E41200328C}"/>
          </ac:spMkLst>
        </pc:spChg>
      </pc:sldChg>
      <pc:sldChg chg="addSp modSp">
        <pc:chgData name="David Warner" userId="51ffa14d-fdfd-4571-a787-ad4b3bb92711" providerId="ADAL" clId="{C8361D85-C2D8-4449-85C4-E10F019F71DF}" dt="2022-05-05T23:44:05.077" v="177"/>
        <pc:sldMkLst>
          <pc:docMk/>
          <pc:sldMk cId="2253365439" sldId="1642"/>
        </pc:sldMkLst>
        <pc:spChg chg="add mod">
          <ac:chgData name="David Warner" userId="51ffa14d-fdfd-4571-a787-ad4b3bb92711" providerId="ADAL" clId="{C8361D85-C2D8-4449-85C4-E10F019F71DF}" dt="2022-05-05T23:44:05.077" v="177"/>
          <ac:spMkLst>
            <pc:docMk/>
            <pc:sldMk cId="2253365439" sldId="1642"/>
            <ac:spMk id="22" creationId="{02583A4B-1335-EE6B-59AE-16D322E1CE64}"/>
          </ac:spMkLst>
        </pc:spChg>
      </pc:sldChg>
      <pc:sldChg chg="modSp mod">
        <pc:chgData name="David Warner" userId="51ffa14d-fdfd-4571-a787-ad4b3bb92711" providerId="ADAL" clId="{C8361D85-C2D8-4449-85C4-E10F019F71DF}" dt="2022-05-05T23:40:16.770" v="117" actId="14826"/>
        <pc:sldMkLst>
          <pc:docMk/>
          <pc:sldMk cId="10702720" sldId="2079"/>
        </pc:sldMkLst>
        <pc:spChg chg="mod">
          <ac:chgData name="David Warner" userId="51ffa14d-fdfd-4571-a787-ad4b3bb92711" providerId="ADAL" clId="{C8361D85-C2D8-4449-85C4-E10F019F71DF}" dt="2022-05-05T23:39:55.778" v="115"/>
          <ac:spMkLst>
            <pc:docMk/>
            <pc:sldMk cId="10702720" sldId="2079"/>
            <ac:spMk id="8" creationId="{00000000-0000-0000-0000-000000000000}"/>
          </ac:spMkLst>
        </pc:spChg>
        <pc:picChg chg="mod">
          <ac:chgData name="David Warner" userId="51ffa14d-fdfd-4571-a787-ad4b3bb92711" providerId="ADAL" clId="{C8361D85-C2D8-4449-85C4-E10F019F71DF}" dt="2022-05-05T23:40:10.026" v="116" actId="14826"/>
          <ac:picMkLst>
            <pc:docMk/>
            <pc:sldMk cId="10702720" sldId="2079"/>
            <ac:picMk id="11" creationId="{1969CEB2-97BE-4D53-B93F-16FBDB07A39C}"/>
          </ac:picMkLst>
        </pc:picChg>
        <pc:picChg chg="mod">
          <ac:chgData name="David Warner" userId="51ffa14d-fdfd-4571-a787-ad4b3bb92711" providerId="ADAL" clId="{C8361D85-C2D8-4449-85C4-E10F019F71DF}" dt="2022-05-05T23:40:16.770" v="117" actId="14826"/>
          <ac:picMkLst>
            <pc:docMk/>
            <pc:sldMk cId="10702720" sldId="2079"/>
            <ac:picMk id="15" creationId="{93E33F33-16F6-44AF-9AC5-57603F31A144}"/>
          </ac:picMkLst>
        </pc:picChg>
      </pc:sldChg>
      <pc:sldChg chg="addSp modSp">
        <pc:chgData name="David Warner" userId="51ffa14d-fdfd-4571-a787-ad4b3bb92711" providerId="ADAL" clId="{C8361D85-C2D8-4449-85C4-E10F019F71DF}" dt="2022-05-05T23:44:04.042" v="176"/>
        <pc:sldMkLst>
          <pc:docMk/>
          <pc:sldMk cId="4037611923" sldId="3334"/>
        </pc:sldMkLst>
        <pc:spChg chg="add mod">
          <ac:chgData name="David Warner" userId="51ffa14d-fdfd-4571-a787-ad4b3bb92711" providerId="ADAL" clId="{C8361D85-C2D8-4449-85C4-E10F019F71DF}" dt="2022-05-05T23:44:04.042" v="176"/>
          <ac:spMkLst>
            <pc:docMk/>
            <pc:sldMk cId="4037611923" sldId="3334"/>
            <ac:spMk id="18" creationId="{D2E652E4-0B3B-F5F1-1B90-3B4D1C282C1C}"/>
          </ac:spMkLst>
        </pc:spChg>
      </pc:sldChg>
      <pc:sldChg chg="modSp mod">
        <pc:chgData name="David Warner" userId="51ffa14d-fdfd-4571-a787-ad4b3bb92711" providerId="ADAL" clId="{C8361D85-C2D8-4449-85C4-E10F019F71DF}" dt="2022-05-05T23:43:51.489" v="172" actId="1035"/>
        <pc:sldMkLst>
          <pc:docMk/>
          <pc:sldMk cId="778883926" sldId="2076136264"/>
        </pc:sldMkLst>
        <pc:spChg chg="mod">
          <ac:chgData name="David Warner" userId="51ffa14d-fdfd-4571-a787-ad4b3bb92711" providerId="ADAL" clId="{C8361D85-C2D8-4449-85C4-E10F019F71DF}" dt="2022-05-05T23:43:29.437" v="145" actId="1036"/>
          <ac:spMkLst>
            <pc:docMk/>
            <pc:sldMk cId="778883926" sldId="2076136264"/>
            <ac:spMk id="14" creationId="{953584C8-8734-42EA-AD16-6AA2B405D249}"/>
          </ac:spMkLst>
        </pc:spChg>
        <pc:picChg chg="mod">
          <ac:chgData name="David Warner" userId="51ffa14d-fdfd-4571-a787-ad4b3bb92711" providerId="ADAL" clId="{C8361D85-C2D8-4449-85C4-E10F019F71DF}" dt="2022-05-05T23:43:51.489" v="172" actId="1035"/>
          <ac:picMkLst>
            <pc:docMk/>
            <pc:sldMk cId="778883926" sldId="2076136264"/>
            <ac:picMk id="6" creationId="{6B96880A-89CD-4450-AE79-E2EC4F9F20C6}"/>
          </ac:picMkLst>
        </pc:picChg>
        <pc:picChg chg="mod">
          <ac:chgData name="David Warner" userId="51ffa14d-fdfd-4571-a787-ad4b3bb92711" providerId="ADAL" clId="{C8361D85-C2D8-4449-85C4-E10F019F71DF}" dt="2022-05-05T23:43:29.437" v="145" actId="1036"/>
          <ac:picMkLst>
            <pc:docMk/>
            <pc:sldMk cId="778883926" sldId="2076136264"/>
            <ac:picMk id="10" creationId="{15B0DB46-24E4-45EE-8E26-622D1FA3D4D0}"/>
          </ac:picMkLst>
        </pc:picChg>
        <pc:picChg chg="mod">
          <ac:chgData name="David Warner" userId="51ffa14d-fdfd-4571-a787-ad4b3bb92711" providerId="ADAL" clId="{C8361D85-C2D8-4449-85C4-E10F019F71DF}" dt="2022-05-05T23:43:39.408" v="146" actId="14826"/>
          <ac:picMkLst>
            <pc:docMk/>
            <pc:sldMk cId="778883926" sldId="2076136264"/>
            <ac:picMk id="11" creationId="{47158F51-FAAD-4DE3-B803-9B850CB0571E}"/>
          </ac:picMkLst>
        </pc:picChg>
      </pc:sldChg>
      <pc:sldChg chg="addSp modSp">
        <pc:chgData name="David Warner" userId="51ffa14d-fdfd-4571-a787-ad4b3bb92711" providerId="ADAL" clId="{C8361D85-C2D8-4449-85C4-E10F019F71DF}" dt="2022-05-05T23:44:02.402" v="175"/>
        <pc:sldMkLst>
          <pc:docMk/>
          <pc:sldMk cId="2925091645" sldId="2076136308"/>
        </pc:sldMkLst>
        <pc:spChg chg="add mod">
          <ac:chgData name="David Warner" userId="51ffa14d-fdfd-4571-a787-ad4b3bb92711" providerId="ADAL" clId="{C8361D85-C2D8-4449-85C4-E10F019F71DF}" dt="2022-05-05T23:44:02.402" v="175"/>
          <ac:spMkLst>
            <pc:docMk/>
            <pc:sldMk cId="2925091645" sldId="2076136308"/>
            <ac:spMk id="30" creationId="{E555C306-1BEF-8E52-2D80-0C2AA2325EB2}"/>
          </ac:spMkLst>
        </pc:spChg>
      </pc:sldChg>
      <pc:sldChg chg="addSp delSp modSp mod">
        <pc:chgData name="David Warner" userId="51ffa14d-fdfd-4571-a787-ad4b3bb92711" providerId="ADAL" clId="{C8361D85-C2D8-4449-85C4-E10F019F71DF}" dt="2022-05-17T16:10:54.076" v="218" actId="14826"/>
        <pc:sldMkLst>
          <pc:docMk/>
          <pc:sldMk cId="1812315545" sldId="2134805597"/>
        </pc:sldMkLst>
        <pc:spChg chg="del">
          <ac:chgData name="David Warner" userId="51ffa14d-fdfd-4571-a787-ad4b3bb92711" providerId="ADAL" clId="{C8361D85-C2D8-4449-85C4-E10F019F71DF}" dt="2022-05-17T16:09:41.310" v="189" actId="478"/>
          <ac:spMkLst>
            <pc:docMk/>
            <pc:sldMk cId="1812315545" sldId="2134805597"/>
            <ac:spMk id="2" creationId="{3B1CD923-AA08-B620-31D1-A9B3B827A3D9}"/>
          </ac:spMkLst>
        </pc:spChg>
        <pc:spChg chg="add del mod">
          <ac:chgData name="David Warner" userId="51ffa14d-fdfd-4571-a787-ad4b3bb92711" providerId="ADAL" clId="{C8361D85-C2D8-4449-85C4-E10F019F71DF}" dt="2022-05-17T16:09:46.977" v="195" actId="478"/>
          <ac:spMkLst>
            <pc:docMk/>
            <pc:sldMk cId="1812315545" sldId="2134805597"/>
            <ac:spMk id="9" creationId="{11980BC8-2E57-2C9B-B3C4-42BCB6AFA8F4}"/>
          </ac:spMkLst>
        </pc:spChg>
        <pc:spChg chg="mod">
          <ac:chgData name="David Warner" userId="51ffa14d-fdfd-4571-a787-ad4b3bb92711" providerId="ADAL" clId="{C8361D85-C2D8-4449-85C4-E10F019F71DF}" dt="2022-05-17T16:10:02.707" v="217" actId="2711"/>
          <ac:spMkLst>
            <pc:docMk/>
            <pc:sldMk cId="1812315545" sldId="2134805597"/>
            <ac:spMk id="10" creationId="{16E1CB8C-122B-4C5A-8724-D74AEC2B5DEC}"/>
          </ac:spMkLst>
        </pc:spChg>
        <pc:picChg chg="mod">
          <ac:chgData name="David Warner" userId="51ffa14d-fdfd-4571-a787-ad4b3bb92711" providerId="ADAL" clId="{C8361D85-C2D8-4449-85C4-E10F019F71DF}" dt="2022-05-17T16:10:54.076" v="218" actId="14826"/>
          <ac:picMkLst>
            <pc:docMk/>
            <pc:sldMk cId="1812315545" sldId="2134805597"/>
            <ac:picMk id="5" creationId="{7D7D6216-C55C-F9B4-A00A-5668AC8F7D28}"/>
          </ac:picMkLst>
        </pc:picChg>
      </pc:sldChg>
      <pc:sldChg chg="addSp modSp mod">
        <pc:chgData name="David Warner" userId="51ffa14d-fdfd-4571-a787-ad4b3bb92711" providerId="ADAL" clId="{C8361D85-C2D8-4449-85C4-E10F019F71DF}" dt="2022-05-17T16:09:30.820" v="188" actId="1076"/>
        <pc:sldMkLst>
          <pc:docMk/>
          <pc:sldMk cId="460153747" sldId="2134805598"/>
        </pc:sldMkLst>
        <pc:spChg chg="add mod">
          <ac:chgData name="David Warner" userId="51ffa14d-fdfd-4571-a787-ad4b3bb92711" providerId="ADAL" clId="{C8361D85-C2D8-4449-85C4-E10F019F71DF}" dt="2022-05-17T16:09:30.820" v="188" actId="1076"/>
          <ac:spMkLst>
            <pc:docMk/>
            <pc:sldMk cId="460153747" sldId="2134805598"/>
            <ac:spMk id="12" creationId="{4C78D499-1439-58C2-D526-7365C012D174}"/>
          </ac:spMkLst>
        </pc:spChg>
      </pc:sldChg>
      <pc:sldChg chg="addSp delSp modSp mod">
        <pc:chgData name="David Warner" userId="51ffa14d-fdfd-4571-a787-ad4b3bb92711" providerId="ADAL" clId="{C8361D85-C2D8-4449-85C4-E10F019F71DF}" dt="2022-05-17T16:19:00.833" v="374" actId="20577"/>
        <pc:sldMkLst>
          <pc:docMk/>
          <pc:sldMk cId="154491924" sldId="2134805599"/>
        </pc:sldMkLst>
        <pc:spChg chg="mod">
          <ac:chgData name="David Warner" userId="51ffa14d-fdfd-4571-a787-ad4b3bb92711" providerId="ADAL" clId="{C8361D85-C2D8-4449-85C4-E10F019F71DF}" dt="2022-05-17T16:19:00.833" v="374" actId="20577"/>
          <ac:spMkLst>
            <pc:docMk/>
            <pc:sldMk cId="154491924" sldId="2134805599"/>
            <ac:spMk id="3" creationId="{CBDC9C38-872E-4048-96FE-C321FEF21EC1}"/>
          </ac:spMkLst>
        </pc:spChg>
        <pc:spChg chg="add del mod">
          <ac:chgData name="David Warner" userId="51ffa14d-fdfd-4571-a787-ad4b3bb92711" providerId="ADAL" clId="{C8361D85-C2D8-4449-85C4-E10F019F71DF}" dt="2022-05-17T16:16:22.607" v="282" actId="478"/>
          <ac:spMkLst>
            <pc:docMk/>
            <pc:sldMk cId="154491924" sldId="2134805599"/>
            <ac:spMk id="48" creationId="{051E4707-7093-FBAD-0B44-62F8132F5198}"/>
          </ac:spMkLst>
        </pc:spChg>
        <pc:picChg chg="del">
          <ac:chgData name="David Warner" userId="51ffa14d-fdfd-4571-a787-ad4b3bb92711" providerId="ADAL" clId="{C8361D85-C2D8-4449-85C4-E10F019F71DF}" dt="2022-05-17T16:18:49.713" v="335" actId="478"/>
          <ac:picMkLst>
            <pc:docMk/>
            <pc:sldMk cId="154491924" sldId="2134805599"/>
            <ac:picMk id="29" creationId="{E8DC1192-0F89-4521-AC70-9EE3FE847BB2}"/>
          </ac:picMkLst>
        </pc:picChg>
        <pc:picChg chg="del">
          <ac:chgData name="David Warner" userId="51ffa14d-fdfd-4571-a787-ad4b3bb92711" providerId="ADAL" clId="{C8361D85-C2D8-4449-85C4-E10F019F71DF}" dt="2022-05-17T16:16:21.268" v="281" actId="478"/>
          <ac:picMkLst>
            <pc:docMk/>
            <pc:sldMk cId="154491924" sldId="2134805599"/>
            <ac:picMk id="47" creationId="{62D672BA-A8BB-8061-BD34-6DE217402441}"/>
          </ac:picMkLst>
        </pc:picChg>
        <pc:picChg chg="del">
          <ac:chgData name="David Warner" userId="51ffa14d-fdfd-4571-a787-ad4b3bb92711" providerId="ADAL" clId="{C8361D85-C2D8-4449-85C4-E10F019F71DF}" dt="2022-05-17T16:16:23.932" v="283" actId="478"/>
          <ac:picMkLst>
            <pc:docMk/>
            <pc:sldMk cId="154491924" sldId="2134805599"/>
            <ac:picMk id="53" creationId="{AF1B5964-B589-EAA5-F35D-5798EE7B67E4}"/>
          </ac:picMkLst>
        </pc:picChg>
        <pc:picChg chg="mod">
          <ac:chgData name="David Warner" userId="51ffa14d-fdfd-4571-a787-ad4b3bb92711" providerId="ADAL" clId="{C8361D85-C2D8-4449-85C4-E10F019F71DF}" dt="2022-05-17T16:16:32.332" v="287" actId="1076"/>
          <ac:picMkLst>
            <pc:docMk/>
            <pc:sldMk cId="154491924" sldId="2134805599"/>
            <ac:picMk id="54" creationId="{E5C3C0E2-BEE2-7881-9400-64413849EED3}"/>
          </ac:picMkLst>
        </pc:picChg>
      </pc:sldChg>
      <pc:sldChg chg="addSp modSp">
        <pc:chgData name="David Warner" userId="51ffa14d-fdfd-4571-a787-ad4b3bb92711" providerId="ADAL" clId="{C8361D85-C2D8-4449-85C4-E10F019F71DF}" dt="2022-05-05T23:44:09.904" v="180"/>
        <pc:sldMkLst>
          <pc:docMk/>
          <pc:sldMk cId="837812005" sldId="2134805600"/>
        </pc:sldMkLst>
        <pc:spChg chg="add mod">
          <ac:chgData name="David Warner" userId="51ffa14d-fdfd-4571-a787-ad4b3bb92711" providerId="ADAL" clId="{C8361D85-C2D8-4449-85C4-E10F019F71DF}" dt="2022-05-05T23:44:09.904" v="180"/>
          <ac:spMkLst>
            <pc:docMk/>
            <pc:sldMk cId="837812005" sldId="2134805600"/>
            <ac:spMk id="12" creationId="{C7A14404-0A8E-1AD9-7D5D-1FCEFE2E8439}"/>
          </ac:spMkLst>
        </pc:spChg>
      </pc:sldChg>
      <pc:sldChg chg="addSp modSp">
        <pc:chgData name="David Warner" userId="51ffa14d-fdfd-4571-a787-ad4b3bb92711" providerId="ADAL" clId="{C8361D85-C2D8-4449-85C4-E10F019F71DF}" dt="2022-05-05T23:44:07.893" v="179"/>
        <pc:sldMkLst>
          <pc:docMk/>
          <pc:sldMk cId="3452186815" sldId="2134805611"/>
        </pc:sldMkLst>
        <pc:spChg chg="add mod">
          <ac:chgData name="David Warner" userId="51ffa14d-fdfd-4571-a787-ad4b3bb92711" providerId="ADAL" clId="{C8361D85-C2D8-4449-85C4-E10F019F71DF}" dt="2022-05-05T23:44:07.893" v="179"/>
          <ac:spMkLst>
            <pc:docMk/>
            <pc:sldMk cId="3452186815" sldId="2134805611"/>
            <ac:spMk id="13" creationId="{B16FC0A4-0F73-E60C-B04B-18EA140B9FD1}"/>
          </ac:spMkLst>
        </pc:spChg>
      </pc:sldChg>
      <pc:sldChg chg="addSp delSp modSp mod">
        <pc:chgData name="David Warner" userId="51ffa14d-fdfd-4571-a787-ad4b3bb92711" providerId="ADAL" clId="{C8361D85-C2D8-4449-85C4-E10F019F71DF}" dt="2022-05-17T16:14:05.403" v="279" actId="478"/>
        <pc:sldMkLst>
          <pc:docMk/>
          <pc:sldMk cId="1954581032" sldId="2134805612"/>
        </pc:sldMkLst>
        <pc:spChg chg="mod">
          <ac:chgData name="David Warner" userId="51ffa14d-fdfd-4571-a787-ad4b3bb92711" providerId="ADAL" clId="{C8361D85-C2D8-4449-85C4-E10F019F71DF}" dt="2022-05-17T16:13:59.635" v="278" actId="20577"/>
          <ac:spMkLst>
            <pc:docMk/>
            <pc:sldMk cId="1954581032" sldId="2134805612"/>
            <ac:spMk id="14" creationId="{D48B03A6-9931-4060-866B-02B036F803DE}"/>
          </ac:spMkLst>
        </pc:spChg>
        <pc:spChg chg="add del mod">
          <ac:chgData name="David Warner" userId="51ffa14d-fdfd-4571-a787-ad4b3bb92711" providerId="ADAL" clId="{C8361D85-C2D8-4449-85C4-E10F019F71DF}" dt="2022-05-17T16:14:05.403" v="279" actId="478"/>
          <ac:spMkLst>
            <pc:docMk/>
            <pc:sldMk cId="1954581032" sldId="2134805612"/>
            <ac:spMk id="15" creationId="{AFD70369-33D8-8786-93AD-5076314B6431}"/>
          </ac:spMkLst>
        </pc:spChg>
        <pc:spChg chg="mod">
          <ac:chgData name="David Warner" userId="51ffa14d-fdfd-4571-a787-ad4b3bb92711" providerId="ADAL" clId="{C8361D85-C2D8-4449-85C4-E10F019F71DF}" dt="2022-05-05T23:44:31.549" v="187" actId="20577"/>
          <ac:spMkLst>
            <pc:docMk/>
            <pc:sldMk cId="1954581032" sldId="2134805612"/>
            <ac:spMk id="19" creationId="{B96EE522-6672-435D-A47F-0B904BCE8C3A}"/>
          </ac:spMkLst>
        </pc:spChg>
      </pc:sldChg>
      <pc:sldChg chg="addSp modSp">
        <pc:chgData name="David Warner" userId="51ffa14d-fdfd-4571-a787-ad4b3bb92711" providerId="ADAL" clId="{C8361D85-C2D8-4449-85C4-E10F019F71DF}" dt="2022-05-05T23:44:10.707" v="181"/>
        <pc:sldMkLst>
          <pc:docMk/>
          <pc:sldMk cId="2923261421" sldId="2145707289"/>
        </pc:sldMkLst>
        <pc:spChg chg="add mod">
          <ac:chgData name="David Warner" userId="51ffa14d-fdfd-4571-a787-ad4b3bb92711" providerId="ADAL" clId="{C8361D85-C2D8-4449-85C4-E10F019F71DF}" dt="2022-05-05T23:44:10.707" v="181"/>
          <ac:spMkLst>
            <pc:docMk/>
            <pc:sldMk cId="2923261421" sldId="2145707289"/>
            <ac:spMk id="14" creationId="{32668BF6-57E5-BBBA-7175-C014B1CCEF09}"/>
          </ac:spMkLst>
        </pc:spChg>
      </pc:sldChg>
      <pc:sldChg chg="addSp modSp">
        <pc:chgData name="David Warner" userId="51ffa14d-fdfd-4571-a787-ad4b3bb92711" providerId="ADAL" clId="{C8361D85-C2D8-4449-85C4-E10F019F71DF}" dt="2022-05-05T23:44:00.670" v="174"/>
        <pc:sldMkLst>
          <pc:docMk/>
          <pc:sldMk cId="1183489955" sldId="2145707292"/>
        </pc:sldMkLst>
        <pc:spChg chg="add mod">
          <ac:chgData name="David Warner" userId="51ffa14d-fdfd-4571-a787-ad4b3bb92711" providerId="ADAL" clId="{C8361D85-C2D8-4449-85C4-E10F019F71DF}" dt="2022-05-05T23:44:00.670" v="174"/>
          <ac:spMkLst>
            <pc:docMk/>
            <pc:sldMk cId="1183489955" sldId="2145707292"/>
            <ac:spMk id="38" creationId="{F4F795AF-578A-BC59-7746-648BA85E82E3}"/>
          </ac:spMkLst>
        </pc:spChg>
      </pc:sldChg>
    </pc:docChg>
  </pc:docChgLst>
  <pc:docChgLst>
    <pc:chgData name="Julie Turner" userId="S::julie.turner_sympraxisconsulting.com#ext#@microsoft.onmicrosoft.com::51f00042-4c48-4111-9ee4-670ef2fc7d0e" providerId="AD" clId="Web-{12A2EC44-36DF-41B3-89B3-2212D18B25CB}"/>
    <pc:docChg chg="addSld delSld modSld modSection">
      <pc:chgData name="Julie Turner" userId="S::julie.turner_sympraxisconsulting.com#ext#@microsoft.onmicrosoft.com::51f00042-4c48-4111-9ee4-670ef2fc7d0e" providerId="AD" clId="Web-{12A2EC44-36DF-41B3-89B3-2212D18B25CB}" dt="2021-09-20T17:05:08.438" v="12" actId="20577"/>
      <pc:docMkLst>
        <pc:docMk/>
      </pc:docMkLst>
      <pc:sldChg chg="delSp modSp add del">
        <pc:chgData name="Julie Turner" userId="S::julie.turner_sympraxisconsulting.com#ext#@microsoft.onmicrosoft.com::51f00042-4c48-4111-9ee4-670ef2fc7d0e" providerId="AD" clId="Web-{12A2EC44-36DF-41B3-89B3-2212D18B25CB}" dt="2021-09-20T17:05:08.438" v="12" actId="20577"/>
        <pc:sldMkLst>
          <pc:docMk/>
          <pc:sldMk cId="2877399898" sldId="1623"/>
        </pc:sldMkLst>
        <pc:spChg chg="mod">
          <ac:chgData name="Julie Turner" userId="S::julie.turner_sympraxisconsulting.com#ext#@microsoft.onmicrosoft.com::51f00042-4c48-4111-9ee4-670ef2fc7d0e" providerId="AD" clId="Web-{12A2EC44-36DF-41B3-89B3-2212D18B25CB}" dt="2021-09-20T17:05:08.438" v="1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2A2EC44-36DF-41B3-89B3-2212D18B25CB}" dt="2021-09-20T17:04:57.828" v="2"/>
          <ac:spMkLst>
            <pc:docMk/>
            <pc:sldMk cId="2877399898" sldId="1623"/>
            <ac:spMk id="138" creationId="{718F9B28-A1C1-415E-8436-67C29A0E351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5/19/2022 3:51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5/19/2022 3:51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5/19/2022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0370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20</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This adaptive card extension sample demonstrate ability to monitor security risks using identity protection graph </a:t>
            </a:r>
            <a:r>
              <a:rPr lang="en-US" err="1">
                <a:latin typeface="Segoe UI Light"/>
                <a:cs typeface="Segoe UI Light"/>
              </a:rPr>
              <a:t>api</a:t>
            </a:r>
            <a:r>
              <a:rPr lang="en-US">
                <a:latin typeface="Segoe UI Light"/>
                <a:cs typeface="Segoe UI Light"/>
              </a:rPr>
              <a:t> from Viva Connection Dashboard</a:t>
            </a:r>
          </a:p>
          <a:p>
            <a:endParaRPr lang="en-US">
              <a:latin typeface="Segoe UI Light"/>
              <a:cs typeface="Segoe UI Light"/>
            </a:endParaRP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Copy/Move Items within Lists</a:t>
            </a:r>
            <a:br>
              <a:rPr lang="en-US" sz="900" b="1">
                <a:latin typeface="+mn-lt"/>
                <a:ea typeface="+mn-lt"/>
                <a:cs typeface="+mn-lt"/>
              </a:rPr>
            </a:br>
            <a:r>
              <a:rPr lang="en-US" sz="900">
                <a:latin typeface="+mn-lt"/>
                <a:ea typeface="+mn-lt"/>
                <a:cs typeface="+mn-lt"/>
              </a:rPr>
              <a:t>Sudharsan </a:t>
            </a:r>
            <a:r>
              <a:rPr lang="en-US" sz="900" err="1">
                <a:latin typeface="+mn-lt"/>
                <a:ea typeface="+mn-lt"/>
                <a:cs typeface="+mn-lt"/>
              </a:rPr>
              <a:t>Kesavanarayanan</a:t>
            </a:r>
            <a:r>
              <a:rPr lang="en-US" sz="900">
                <a:latin typeface="+mn-lt"/>
                <a:ea typeface="+mn-lt"/>
                <a:cs typeface="+mn-lt"/>
              </a:rPr>
              <a:t> </a:t>
            </a:r>
            <a:r>
              <a:rPr lang="en-US" sz="900">
                <a:solidFill>
                  <a:srgbClr val="1973B9"/>
                </a:solidFill>
                <a:latin typeface="Segoe UI"/>
                <a:ea typeface="+mn-lt"/>
                <a:cs typeface="Segoe UI"/>
              </a:rPr>
              <a:t>|</a:t>
            </a:r>
            <a:r>
              <a:rPr lang="en-US" sz="900">
                <a:latin typeface="Segoe UI"/>
                <a:ea typeface="+mn-lt"/>
                <a:cs typeface="Segoe UI"/>
              </a:rPr>
              <a:t> @sudharsank</a:t>
            </a:r>
            <a:br>
              <a:rPr lang="en-US" sz="900">
                <a:latin typeface="Segoe UI"/>
                <a:ea typeface="+mn-lt"/>
                <a:cs typeface="Segoe UI"/>
              </a:rPr>
            </a:br>
            <a:r>
              <a:rPr lang="en-US" b="0" i="0">
                <a:solidFill>
                  <a:srgbClr val="C9D1D9"/>
                </a:solidFill>
                <a:effectLst/>
                <a:latin typeface="-apple-system"/>
              </a:rPr>
              <a:t>This application customizer will display a command button named </a:t>
            </a:r>
            <a:r>
              <a:rPr lang="en-US" b="1" i="0">
                <a:solidFill>
                  <a:srgbClr val="C9D1D9"/>
                </a:solidFill>
                <a:effectLst/>
                <a:latin typeface="-apple-system"/>
              </a:rPr>
              <a:t>Copy/Move Item(s)</a:t>
            </a:r>
            <a:r>
              <a:rPr lang="en-US" b="0" i="0">
                <a:solidFill>
                  <a:srgbClr val="C9D1D9"/>
                </a:solidFill>
                <a:effectLst/>
                <a:latin typeface="-apple-system"/>
              </a:rPr>
              <a:t> in all the custom lists. Using this option, the items can be copied or moved from one list to another within the site.</a:t>
            </a:r>
            <a:endParaRPr lang="en-US" sz="900">
              <a:latin typeface="Segoe UI"/>
              <a:ea typeface="+mn-lt"/>
              <a:cs typeface="+mn-l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https://github.com/pnp/sp-dev-fx-extensions/tree/main/samples/react-command-copy-move-items</a:t>
            </a: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spcAft>
                <a:spcPts val="0"/>
              </a:spcAft>
              <a:buFont typeface="Arial"/>
              <a:buChar char="•"/>
              <a:defRPr/>
            </a:pPr>
            <a:r>
              <a:rPr lang="en-US" sz="3600" b="1">
                <a:latin typeface="+mn-lt"/>
                <a:ea typeface="+mn-lt"/>
                <a:cs typeface="+mn-lt"/>
              </a:rPr>
              <a:t>Applications Secrets Expiration</a:t>
            </a:r>
            <a:br>
              <a:rPr lang="en-US" sz="3600" b="1">
                <a:latin typeface="+mn-lt"/>
                <a:ea typeface="+mn-lt"/>
                <a:cs typeface="+mn-lt"/>
              </a:rPr>
            </a:br>
            <a:r>
              <a:rPr lang="en-US" sz="3600">
                <a:latin typeface="+mn-lt"/>
                <a:ea typeface="+mn-lt"/>
                <a:cs typeface="+mn-lt"/>
              </a:rPr>
              <a:t>Aimery Thomas </a:t>
            </a:r>
            <a:r>
              <a:rPr lang="en-US" sz="3600">
                <a:solidFill>
                  <a:srgbClr val="1973B9"/>
                </a:solidFill>
                <a:latin typeface="Segoe UI"/>
                <a:ea typeface="+mn-lt"/>
                <a:cs typeface="Segoe UI"/>
              </a:rPr>
              <a:t>|</a:t>
            </a:r>
            <a:r>
              <a:rPr lang="en-US" sz="3600">
                <a:latin typeface="Segoe UI"/>
                <a:ea typeface="+mn-lt"/>
                <a:cs typeface="Segoe UI"/>
              </a:rPr>
              <a:t> @</a:t>
            </a:r>
            <a:r>
              <a:rPr lang="en-US" sz="3600">
                <a:latin typeface="+mn-lt"/>
                <a:ea typeface="+mn-lt"/>
                <a:cs typeface="+mn-lt"/>
              </a:rPr>
              <a:t>a1mery</a:t>
            </a:r>
            <a:br>
              <a:rPr lang="en-US" sz="3600">
                <a:latin typeface="+mn-lt"/>
                <a:ea typeface="+mn-lt"/>
                <a:cs typeface="+mn-lt"/>
              </a:rPr>
            </a:br>
            <a:r>
              <a:rPr lang="en-US" sz="7200" b="0" i="0">
                <a:solidFill>
                  <a:srgbClr val="C9D1D9"/>
                </a:solidFill>
                <a:effectLst/>
                <a:latin typeface="-apple-system"/>
              </a:rPr>
              <a:t>This sample web part shows the list of your applications registered in Azure AD along with their associated client secret/certificate expiration date. </a:t>
            </a:r>
            <a:br>
              <a:rPr lang="en-US" sz="3600" b="1" i="0">
                <a:effectLst/>
                <a:latin typeface="+mn-lt"/>
                <a:ea typeface="+mn-lt"/>
                <a:cs typeface="+mn-lt"/>
              </a:rPr>
            </a:br>
            <a:r>
              <a:rPr lang="en-US" sz="3600" b="1">
                <a:latin typeface="+mn-lt"/>
                <a:ea typeface="+mn-lt"/>
                <a:cs typeface="+mn-lt"/>
              </a:rPr>
              <a:t>https://github.com/pnp/sp-dev-fx-webparts/tree/main/samples/react-graph-app-secret-expiration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8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Teams Membership Updater</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Nick Brown | @techienickb</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600" b="0">
                <a:solidFill>
                  <a:srgbClr val="000000"/>
                </a:solidFill>
                <a:effectLst/>
                <a:latin typeface="Fira Code"/>
                <a:ea typeface="Fira Code"/>
                <a:cs typeface="Fira Code"/>
              </a:rPr>
              <a:t>Fixed the /members in the private channel membership URL</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b="1">
              <a:latin typeface="+mn-lt"/>
              <a:ea typeface="+mn-lt"/>
              <a:cs typeface="+mn-lt"/>
            </a:endParaRPr>
          </a:p>
          <a:p>
            <a:pPr marL="285750" indent="-285750">
              <a:buFont typeface="Arial" panose="05000000000000000000" pitchFamily="2" charset="2"/>
              <a:buChar char="•"/>
            </a:pPr>
            <a:r>
              <a:rPr lang="en-US" sz="1400" b="1">
                <a:latin typeface="+mn-lt"/>
                <a:ea typeface="+mn-lt"/>
                <a:cs typeface="+mn-lt"/>
              </a:rPr>
              <a:t>Advanced Page Properties</a:t>
            </a:r>
            <a:br>
              <a:rPr lang="en-US" sz="1400" b="1">
                <a:latin typeface="+mn-lt"/>
                <a:ea typeface="+mn-lt"/>
                <a:cs typeface="+mn-lt"/>
              </a:rPr>
            </a:br>
            <a:r>
              <a:rPr lang="en-US" sz="1400">
                <a:latin typeface="+mn-lt"/>
                <a:ea typeface="+mn-lt"/>
                <a:cs typeface="+mn-lt"/>
              </a:rPr>
              <a:t>Abderahman Moujahid </a:t>
            </a:r>
            <a:r>
              <a:rPr lang="en-US" sz="1400">
                <a:solidFill>
                  <a:srgbClr val="1973B9"/>
                </a:solidFill>
                <a:latin typeface="Segoe UI"/>
                <a:ea typeface="+mn-lt"/>
                <a:cs typeface="Segoe UI"/>
              </a:rPr>
              <a:t>|</a:t>
            </a:r>
            <a:r>
              <a:rPr lang="en-US" sz="1400">
                <a:latin typeface="Segoe UI"/>
                <a:ea typeface="+mn-lt"/>
                <a:cs typeface="Segoe UI"/>
              </a:rPr>
              <a:t> Abderahman88</a:t>
            </a:r>
          </a:p>
          <a:p>
            <a:pPr marL="285750" indent="-285750">
              <a:buFont typeface="Arial" panose="05000000000000000000" pitchFamily="2" charset="2"/>
              <a:buChar char="•"/>
            </a:pPr>
            <a:r>
              <a:rPr lang="en-US" sz="1400">
                <a:latin typeface="Segoe UI"/>
                <a:ea typeface="+mn-lt"/>
                <a:cs typeface="Segoe UI"/>
              </a:rPr>
              <a:t>Added support for web parts on sites in a different language</a:t>
            </a:r>
            <a:br>
              <a:rPr lang="en-US" sz="1400">
                <a:latin typeface="Segoe UI"/>
                <a:ea typeface="+mn-lt"/>
                <a:cs typeface="Segoe UI"/>
              </a:rPr>
            </a:br>
            <a:endParaRPr lang="en-US" sz="1400">
              <a:latin typeface="Segoe UI"/>
              <a:ea typeface="+mn-lt"/>
              <a:cs typeface="+mn-lt"/>
            </a:endParaRPr>
          </a:p>
          <a:p>
            <a:pPr algn="l"/>
            <a:r>
              <a:rPr lang="en-US" sz="1400" b="1">
                <a:latin typeface="+mn-lt"/>
                <a:ea typeface="+mn-lt"/>
                <a:cs typeface="+mn-lt"/>
              </a:rPr>
              <a:t>NEW: News</a:t>
            </a:r>
            <a:br>
              <a:rPr lang="en-US" sz="1400" b="1">
                <a:latin typeface="+mn-lt"/>
                <a:ea typeface="+mn-lt"/>
                <a:cs typeface="+mn-lt"/>
              </a:rPr>
            </a:br>
            <a:r>
              <a:rPr lang="en-US" sz="1400">
                <a:latin typeface="+mn-lt"/>
                <a:ea typeface="+mn-lt"/>
                <a:cs typeface="+mn-lt"/>
              </a:rPr>
              <a:t>Alison Collins </a:t>
            </a:r>
            <a:r>
              <a:rPr lang="en-US" sz="1400">
                <a:solidFill>
                  <a:srgbClr val="1973B9"/>
                </a:solidFill>
                <a:latin typeface="Segoe UI"/>
                <a:ea typeface="+mn-lt"/>
                <a:cs typeface="Segoe UI"/>
              </a:rPr>
              <a:t>|</a:t>
            </a:r>
            <a:r>
              <a:rPr lang="en-US" sz="1400">
                <a:latin typeface="Segoe UI"/>
                <a:ea typeface="+mn-lt"/>
                <a:cs typeface="Segoe UI"/>
              </a:rPr>
              <a:t> </a:t>
            </a:r>
            <a:r>
              <a:rPr lang="en-US" sz="1400" err="1">
                <a:latin typeface="Segoe UI"/>
                <a:ea typeface="+mn-lt"/>
                <a:cs typeface="Segoe UI"/>
              </a:rPr>
              <a:t>ReactIntern</a:t>
            </a:r>
            <a:br>
              <a:rPr lang="en-US" sz="1400">
                <a:latin typeface="Segoe UI"/>
                <a:ea typeface="+mn-lt"/>
                <a:cs typeface="Segoe UI"/>
              </a:rPr>
            </a:br>
            <a:r>
              <a:rPr lang="en-US" sz="3600" b="0" i="0">
                <a:solidFill>
                  <a:srgbClr val="C9D1D9"/>
                </a:solidFill>
                <a:effectLst/>
                <a:latin typeface="-apple-system"/>
              </a:rPr>
              <a:t>Web part pulls all SharePoint News Posts that the logged in user has access to view.</a:t>
            </a:r>
          </a:p>
          <a:p>
            <a:pPr algn="l">
              <a:buFont typeface="Arial" panose="020B0604020202020204" pitchFamily="34" charset="0"/>
              <a:buChar char="•"/>
            </a:pPr>
            <a:r>
              <a:rPr lang="en-US" sz="3600" b="0" i="0">
                <a:solidFill>
                  <a:srgbClr val="C9D1D9"/>
                </a:solidFill>
                <a:effectLst/>
                <a:latin typeface="-apple-system"/>
              </a:rPr>
              <a:t>Pagination ( Back/Next ) and Page Display ( n out of n )</a:t>
            </a:r>
          </a:p>
          <a:p>
            <a:pPr algn="l">
              <a:buFont typeface="Arial" panose="020B0604020202020204" pitchFamily="34" charset="0"/>
              <a:buChar char="•"/>
            </a:pPr>
            <a:r>
              <a:rPr lang="en-US" sz="3600" b="0" i="0">
                <a:solidFill>
                  <a:srgbClr val="C9D1D9"/>
                </a:solidFill>
                <a:effectLst/>
                <a:latin typeface="-apple-system"/>
              </a:rPr>
              <a:t>Select Multiple Sites ( Defaults to site webpart is deployed to )</a:t>
            </a:r>
          </a:p>
          <a:p>
            <a:pPr algn="l">
              <a:buFont typeface="Arial" panose="020B0604020202020204" pitchFamily="34" charset="0"/>
              <a:buChar char="•"/>
            </a:pPr>
            <a:r>
              <a:rPr lang="en-US" sz="3600" b="0" i="0">
                <a:solidFill>
                  <a:srgbClr val="C9D1D9"/>
                </a:solidFill>
                <a:effectLst/>
                <a:latin typeface="-apple-system"/>
              </a:rPr>
              <a:t>Two styling options, Stack or Single</a:t>
            </a:r>
          </a:p>
          <a:p>
            <a:pPr algn="l">
              <a:buFont typeface="Arial" panose="020B0604020202020204" pitchFamily="34" charset="0"/>
              <a:buChar char="•"/>
            </a:pPr>
            <a:r>
              <a:rPr lang="en-US" sz="3600" b="0" i="0">
                <a:solidFill>
                  <a:srgbClr val="C9D1D9"/>
                </a:solidFill>
                <a:effectLst/>
                <a:latin typeface="-apple-system"/>
              </a:rPr>
              <a:t>News Title as link ( Click to go to post )</a:t>
            </a:r>
          </a:p>
          <a:p>
            <a:pPr algn="l">
              <a:buFont typeface="Arial" panose="020B0604020202020204" pitchFamily="34" charset="0"/>
              <a:buChar char="•"/>
            </a:pPr>
            <a:r>
              <a:rPr lang="en-US" sz="3600" b="0" i="0">
                <a:solidFill>
                  <a:srgbClr val="C9D1D9"/>
                </a:solidFill>
                <a:effectLst/>
                <a:latin typeface="-apple-system"/>
              </a:rPr>
              <a:t>News Thumbnail Image</a:t>
            </a:r>
          </a:p>
          <a:p>
            <a:pPr algn="l">
              <a:buFont typeface="Arial" panose="020B0604020202020204" pitchFamily="34" charset="0"/>
              <a:buChar char="•"/>
            </a:pPr>
            <a:r>
              <a:rPr lang="en-US" sz="3600" b="0" i="0">
                <a:solidFill>
                  <a:srgbClr val="C9D1D9"/>
                </a:solidFill>
                <a:effectLst/>
                <a:latin typeface="-apple-system"/>
              </a:rPr>
              <a:t>Preview of Description</a:t>
            </a:r>
          </a:p>
          <a:p>
            <a:pPr algn="l">
              <a:buFont typeface="Arial" panose="020B0604020202020204" pitchFamily="34" charset="0"/>
              <a:buChar char="•"/>
            </a:pPr>
            <a:r>
              <a:rPr lang="en-US" sz="3600" b="0" i="0">
                <a:solidFill>
                  <a:srgbClr val="C9D1D9"/>
                </a:solidFill>
                <a:effectLst/>
                <a:latin typeface="-apple-system"/>
              </a:rPr>
              <a:t>Author ( Can toggle visibility in Property Pane )</a:t>
            </a:r>
          </a:p>
          <a:p>
            <a:pPr algn="l">
              <a:buFont typeface="Arial" panose="020B0604020202020204" pitchFamily="34" charset="0"/>
              <a:buChar char="•"/>
            </a:pPr>
            <a:r>
              <a:rPr lang="en-US" sz="3600" b="0" i="0">
                <a:solidFill>
                  <a:srgbClr val="C9D1D9"/>
                </a:solidFill>
                <a:effectLst/>
                <a:latin typeface="-apple-system"/>
              </a:rPr>
              <a:t>Created Date</a:t>
            </a:r>
          </a:p>
          <a:p>
            <a:pPr algn="l">
              <a:buFont typeface="Arial" panose="020B0604020202020204" pitchFamily="34" charset="0"/>
              <a:buChar char="•"/>
            </a:pPr>
            <a:r>
              <a:rPr lang="en-US" sz="3600" b="0" i="0">
                <a:solidFill>
                  <a:srgbClr val="C9D1D9"/>
                </a:solidFill>
                <a:effectLst/>
                <a:latin typeface="-apple-system"/>
              </a:rPr>
              <a:t>Likes with Office UI Fabric Icons</a:t>
            </a:r>
          </a:p>
          <a:p>
            <a:pPr algn="l">
              <a:buFont typeface="Arial" panose="020B0604020202020204" pitchFamily="34" charset="0"/>
              <a:buChar char="•"/>
            </a:pPr>
            <a:r>
              <a:rPr lang="en-US" sz="3600" b="0" i="0">
                <a:solidFill>
                  <a:srgbClr val="C9D1D9"/>
                </a:solidFill>
                <a:effectLst/>
                <a:latin typeface="-apple-system"/>
              </a:rPr>
              <a:t>Comments with Office UI Fabric Icons ( Also retrieves nested comments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400">
                <a:latin typeface="Segoe UI"/>
                <a:ea typeface="+mn-lt"/>
                <a:cs typeface="Segoe UI"/>
              </a:rPr>
              <a:t>https://github.com/pnp/sp-dev-fx-webparts/tree/main/samples/react-news</a:t>
            </a:r>
          </a:p>
          <a:p>
            <a:pPr marL="285750" indent="-285750">
              <a:buFont typeface="Arial" panose="05000000000000000000" pitchFamily="2" charset="2"/>
              <a:buChar char="•"/>
            </a:pP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340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25</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5/19/2022 3:51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9108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19/05/2022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5/19/2022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E9C2-A0F5-42C9-BACD-BDDDE48F02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0FA3D-C01C-4F73-9677-48C8B6000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1CC5B-1834-46E8-8BFC-1047EEC011F2}"/>
              </a:ext>
            </a:extLst>
          </p:cNvPr>
          <p:cNvSpPr>
            <a:spLocks noGrp="1"/>
          </p:cNvSpPr>
          <p:nvPr>
            <p:ph type="dt" sz="half" idx="10"/>
          </p:nvPr>
        </p:nvSpPr>
        <p:spPr/>
        <p:txBody>
          <a:bodyPr/>
          <a:lstStyle/>
          <a:p>
            <a:fld id="{7186FFA4-FD4F-4E17-B497-B173FE996B73}" type="datetimeFigureOut">
              <a:rPr lang="en-US" smtClean="0"/>
              <a:t>5/19/2022</a:t>
            </a:fld>
            <a:endParaRPr lang="en-US"/>
          </a:p>
        </p:txBody>
      </p:sp>
      <p:sp>
        <p:nvSpPr>
          <p:cNvPr id="5" name="Footer Placeholder 4">
            <a:extLst>
              <a:ext uri="{FF2B5EF4-FFF2-40B4-BE49-F238E27FC236}">
                <a16:creationId xmlns:a16="http://schemas.microsoft.com/office/drawing/2014/main" id="{C4D69EE8-7AC4-40FD-8978-FE4BBD38E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D34F7-7F8B-457A-9C55-B4A8CD64A1AA}"/>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12685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5/19/2022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5/19/2022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5/19/2022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5/19/2022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5/19/2022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5/19/2022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33.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image" Target="../media/image1.emf"/><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 id="2147484702"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5/19/2022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77.svg"/></Relationships>
</file>

<file path=ppt/slides/_rels/slide14.xml.rels><?xml version="1.0" encoding="UTF-8" standalone="yes"?>
<Relationships xmlns="http://schemas.openxmlformats.org/package/2006/relationships"><Relationship Id="rId13" Type="http://schemas.openxmlformats.org/officeDocument/2006/relationships/image" Target="../media/image87.sv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21" Type="http://schemas.openxmlformats.org/officeDocument/2006/relationships/image" Target="../media/image95.svg"/><Relationship Id="rId34" Type="http://schemas.openxmlformats.org/officeDocument/2006/relationships/image" Target="../media/image108.svg"/><Relationship Id="rId42" Type="http://schemas.openxmlformats.org/officeDocument/2006/relationships/image" Target="../media/image116.svg"/><Relationship Id="rId47" Type="http://schemas.openxmlformats.org/officeDocument/2006/relationships/image" Target="../media/image121.png"/><Relationship Id="rId7" Type="http://schemas.openxmlformats.org/officeDocument/2006/relationships/image" Target="../media/image81.svg"/><Relationship Id="rId2" Type="http://schemas.openxmlformats.org/officeDocument/2006/relationships/notesSlide" Target="../notesSlides/notesSlide14.xml"/><Relationship Id="rId16" Type="http://schemas.openxmlformats.org/officeDocument/2006/relationships/image" Target="../media/image90.png"/><Relationship Id="rId29" Type="http://schemas.openxmlformats.org/officeDocument/2006/relationships/image" Target="../media/image103.png"/><Relationship Id="rId11" Type="http://schemas.openxmlformats.org/officeDocument/2006/relationships/image" Target="../media/image85.svg"/><Relationship Id="rId24" Type="http://schemas.openxmlformats.org/officeDocument/2006/relationships/image" Target="../media/image98.png"/><Relationship Id="rId32" Type="http://schemas.openxmlformats.org/officeDocument/2006/relationships/image" Target="../media/image106.svg"/><Relationship Id="rId37" Type="http://schemas.openxmlformats.org/officeDocument/2006/relationships/image" Target="../media/image111.png"/><Relationship Id="rId40" Type="http://schemas.openxmlformats.org/officeDocument/2006/relationships/image" Target="../media/image114.svg"/><Relationship Id="rId45" Type="http://schemas.openxmlformats.org/officeDocument/2006/relationships/image" Target="../media/image119.png"/><Relationship Id="rId5" Type="http://schemas.openxmlformats.org/officeDocument/2006/relationships/image" Target="../media/image79.svg"/><Relationship Id="rId15" Type="http://schemas.openxmlformats.org/officeDocument/2006/relationships/image" Target="../media/image89.svg"/><Relationship Id="rId23" Type="http://schemas.openxmlformats.org/officeDocument/2006/relationships/image" Target="../media/image97.svg"/><Relationship Id="rId28" Type="http://schemas.openxmlformats.org/officeDocument/2006/relationships/image" Target="../media/image102.svg"/><Relationship Id="rId36" Type="http://schemas.openxmlformats.org/officeDocument/2006/relationships/image" Target="../media/image110.svg"/><Relationship Id="rId49" Type="http://schemas.openxmlformats.org/officeDocument/2006/relationships/image" Target="../media/image123.png"/><Relationship Id="rId10" Type="http://schemas.openxmlformats.org/officeDocument/2006/relationships/image" Target="../media/image84.png"/><Relationship Id="rId19" Type="http://schemas.openxmlformats.org/officeDocument/2006/relationships/image" Target="../media/image93.svg"/><Relationship Id="rId31" Type="http://schemas.openxmlformats.org/officeDocument/2006/relationships/image" Target="../media/image105.png"/><Relationship Id="rId44" Type="http://schemas.openxmlformats.org/officeDocument/2006/relationships/image" Target="../media/image118.svg"/><Relationship Id="rId4" Type="http://schemas.openxmlformats.org/officeDocument/2006/relationships/image" Target="../media/image78.png"/><Relationship Id="rId9" Type="http://schemas.openxmlformats.org/officeDocument/2006/relationships/image" Target="../media/image83.sv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svg"/><Relationship Id="rId30" Type="http://schemas.openxmlformats.org/officeDocument/2006/relationships/image" Target="../media/image104.svg"/><Relationship Id="rId35" Type="http://schemas.openxmlformats.org/officeDocument/2006/relationships/image" Target="../media/image109.png"/><Relationship Id="rId43" Type="http://schemas.openxmlformats.org/officeDocument/2006/relationships/image" Target="../media/image117.png"/><Relationship Id="rId48" Type="http://schemas.openxmlformats.org/officeDocument/2006/relationships/image" Target="../media/image122.png"/><Relationship Id="rId8" Type="http://schemas.openxmlformats.org/officeDocument/2006/relationships/image" Target="../media/image82.png"/><Relationship Id="rId3" Type="http://schemas.openxmlformats.org/officeDocument/2006/relationships/hyperlink" Target="http://Dochttps:/pnp.github.io/pnpjs/" TargetMode="External"/><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9.svg"/><Relationship Id="rId33" Type="http://schemas.openxmlformats.org/officeDocument/2006/relationships/image" Target="../media/image107.png"/><Relationship Id="rId38" Type="http://schemas.openxmlformats.org/officeDocument/2006/relationships/image" Target="../media/image112.svg"/><Relationship Id="rId46" Type="http://schemas.openxmlformats.org/officeDocument/2006/relationships/image" Target="../media/image120.svg"/><Relationship Id="rId20" Type="http://schemas.openxmlformats.org/officeDocument/2006/relationships/image" Target="../media/image94.png"/><Relationship Id="rId41" Type="http://schemas.openxmlformats.org/officeDocument/2006/relationships/image" Target="../media/image115.png"/><Relationship Id="rId1" Type="http://schemas.openxmlformats.org/officeDocument/2006/relationships/slideLayout" Target="../slideLayouts/slideLayout54.xml"/><Relationship Id="rId6"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128.gif"/><Relationship Id="rId3" Type="http://schemas.openxmlformats.org/officeDocument/2006/relationships/hyperlink" Target="https://pnp.github.io/sp-dev-fx-controls-react/about/release-notes/" TargetMode="External"/><Relationship Id="rId7" Type="http://schemas.openxmlformats.org/officeDocument/2006/relationships/image" Target="../media/image127.gif"/><Relationship Id="rId2" Type="http://schemas.openxmlformats.org/officeDocument/2006/relationships/notesSlide" Target="../notesSlides/notesSlide18.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aka.ms/pnp-search" TargetMode="External"/><Relationship Id="rId7"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33.png"/><Relationship Id="rId4" Type="http://schemas.openxmlformats.org/officeDocument/2006/relationships/hyperlink" Target="https://github.com/microsoft-search/pnp-modern-search/releases/latest" TargetMode="External"/><Relationship Id="rId9" Type="http://schemas.openxmlformats.org/officeDocument/2006/relationships/image" Target="../media/image132.png"/></Relationships>
</file>

<file path=ppt/slides/_rels/slide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136.svg"/></Relationships>
</file>

<file path=ppt/slides/_rels/slide22.xml.rels><?xml version="1.0" encoding="UTF-8" standalone="yes"?>
<Relationships xmlns="http://schemas.openxmlformats.org/package/2006/relationships"><Relationship Id="rId3" Type="http://schemas.openxmlformats.org/officeDocument/2006/relationships/hyperlink" Target="https://aka.ms/spfx-aces" TargetMode="External"/><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4.png"/></Relationships>
</file>

<file path=ppt/slides/_rels/slide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142.gif"/><Relationship Id="rId5" Type="http://schemas.openxmlformats.org/officeDocument/2006/relationships/image" Target="../media/image141.gif"/><Relationship Id="rId4" Type="http://schemas.openxmlformats.org/officeDocument/2006/relationships/image" Target="../media/image140.svg"/></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144.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1.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60.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52.xml"/><Relationship Id="rId5" Type="http://schemas.openxmlformats.org/officeDocument/2006/relationships/image" Target="../media/image63.png"/><Relationship Id="rId4" Type="http://schemas.openxmlformats.org/officeDocument/2006/relationships/hyperlink" Target="https://aka.ms/sharing-is-car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65.png"/><Relationship Id="rId5" Type="http://schemas.openxmlformats.org/officeDocument/2006/relationships/hyperlink" Target="https://aka.ms/m365pnp-recognition" TargetMode="External"/><Relationship Id="rId10" Type="http://schemas.openxmlformats.org/officeDocument/2006/relationships/image" Target="../media/image69.png"/><Relationship Id="rId4" Type="http://schemas.openxmlformats.org/officeDocument/2006/relationships/image" Target="../media/image56.png"/><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May 19,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61683"/>
          </a:xfrm>
        </p:spPr>
        <p:txBody>
          <a:bodyPr/>
          <a:lstStyle/>
          <a:p>
            <a:r>
              <a:rPr lang="en-US" sz="2400" dirty="0"/>
              <a:t>Rolling 28 days active users (MAU) for custom SharePoint Framework components in M365</a:t>
            </a:r>
            <a:br>
              <a:rPr lang="en-US" dirty="0"/>
            </a:br>
            <a:r>
              <a:rPr lang="en-US" sz="1500" dirty="0">
                <a:latin typeface="+mn-lt"/>
              </a:rPr>
              <a:t>There are currently tens of millions of monthly active users for customer and partner created SharePoint Framework components in Microsoft 365</a:t>
            </a:r>
            <a:endParaRPr lang="en-FI" sz="1500" dirty="0">
              <a:latin typeface="+mn-lt"/>
            </a:endParaRPr>
          </a:p>
        </p:txBody>
      </p:sp>
      <p:sp>
        <p:nvSpPr>
          <p:cNvPr id="7" name="TextBox 6">
            <a:extLst>
              <a:ext uri="{FF2B5EF4-FFF2-40B4-BE49-F238E27FC236}">
                <a16:creationId xmlns:a16="http://schemas.microsoft.com/office/drawing/2014/main" id="{D88F2072-6F4F-460D-B61B-3F21B5F89F2B}"/>
              </a:ext>
            </a:extLst>
          </p:cNvPr>
          <p:cNvSpPr txBox="1"/>
          <p:nvPr/>
        </p:nvSpPr>
        <p:spPr>
          <a:xfrm>
            <a:off x="1549275" y="6361746"/>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2019</a:t>
            </a:r>
            <a:endParaRPr lang="en-FI" sz="120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4E9385E9-EBB4-4B3B-A43E-6C3ADC70F1A3}"/>
              </a:ext>
            </a:extLst>
          </p:cNvPr>
          <p:cNvSpPr txBox="1"/>
          <p:nvPr/>
        </p:nvSpPr>
        <p:spPr>
          <a:xfrm>
            <a:off x="3113774" y="6361745"/>
            <a:ext cx="961995"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Jan 2020</a:t>
            </a:r>
            <a:endParaRPr lang="en-FI" sz="12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DD1EFCA9-4FF7-4A10-ADF6-446C2EFBF31A}"/>
              </a:ext>
            </a:extLst>
          </p:cNvPr>
          <p:cNvSpPr txBox="1"/>
          <p:nvPr/>
        </p:nvSpPr>
        <p:spPr>
          <a:xfrm>
            <a:off x="4785061" y="6361444"/>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2020</a:t>
            </a:r>
            <a:endParaRPr lang="en-FI" sz="12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7AA2E7E3-A92D-4FCB-B885-E5910601438B}"/>
              </a:ext>
            </a:extLst>
          </p:cNvPr>
          <p:cNvSpPr txBox="1"/>
          <p:nvPr/>
        </p:nvSpPr>
        <p:spPr>
          <a:xfrm>
            <a:off x="6374377" y="6361443"/>
            <a:ext cx="961995"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8825732-C0E3-43AF-B051-FA356CD27A34}"/>
              </a:ext>
            </a:extLst>
          </p:cNvPr>
          <p:cNvSpPr txBox="1"/>
          <p:nvPr/>
        </p:nvSpPr>
        <p:spPr>
          <a:xfrm>
            <a:off x="8030928" y="6361142"/>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9647851" y="6361141"/>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85FC9F-E06C-9AE2-AC15-54C098688DE9}"/>
              </a:ext>
            </a:extLst>
          </p:cNvPr>
          <p:cNvPicPr>
            <a:picLocks noChangeAspect="1"/>
          </p:cNvPicPr>
          <p:nvPr/>
        </p:nvPicPr>
        <p:blipFill>
          <a:blip r:embed="rId4"/>
          <a:stretch>
            <a:fillRect/>
          </a:stretch>
        </p:blipFill>
        <p:spPr>
          <a:xfrm>
            <a:off x="1560820" y="1530519"/>
            <a:ext cx="9752378" cy="4941089"/>
          </a:xfrm>
          <a:prstGeom prst="rect">
            <a:avLst/>
          </a:prstGeom>
        </p:spPr>
      </p:pic>
    </p:spTree>
    <p:extLst>
      <p:ext uri="{BB962C8B-B14F-4D97-AF65-F5344CB8AC3E}">
        <p14:creationId xmlns:p14="http://schemas.microsoft.com/office/powerpoint/2010/main" val="837812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1.15 Release – ETA June 2022</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C6C35CCE-6C38-4506-843E-D6AF2D179860}"/>
              </a:ext>
            </a:extLst>
          </p:cNvPr>
          <p:cNvSpPr/>
          <p:nvPr/>
        </p:nvSpPr>
        <p:spPr>
          <a:xfrm rot="445813">
            <a:off x="10001164" y="222099"/>
            <a:ext cx="2369601" cy="369279"/>
          </a:xfrm>
          <a:prstGeom prst="rect">
            <a:avLst/>
          </a:prstGeom>
          <a:solidFill>
            <a:schemeClr val="accent1"/>
          </a:solidFill>
        </p:spPr>
        <p:txBody>
          <a:bodyPr wrap="square">
            <a:spAutoFit/>
          </a:bodyPr>
          <a:lstStyle/>
          <a:p>
            <a:pPr algn="ctr">
              <a:spcBef>
                <a:spcPts val="375"/>
              </a:spcBef>
            </a:pPr>
            <a:r>
              <a:rPr lang="en-US" b="1">
                <a:solidFill>
                  <a:schemeClr val="bg1"/>
                </a:solidFill>
              </a:rPr>
              <a:t>Q2 CY 2022</a:t>
            </a:r>
          </a:p>
        </p:txBody>
      </p:sp>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0255" y="1001604"/>
            <a:ext cx="5536482" cy="5775300"/>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400" dirty="0"/>
              <a:t>Latest 1.15 preview release – New beta out soon</a:t>
            </a:r>
          </a:p>
          <a:p>
            <a:pPr marL="519430" lvl="1" indent="-290830">
              <a:spcBef>
                <a:spcPts val="382"/>
              </a:spcBef>
              <a:spcAft>
                <a:spcPts val="600"/>
              </a:spcAft>
              <a:buFont typeface="Arial" panose="020B0604020202020204" pitchFamily="34" charset="0"/>
              <a:buChar char="•"/>
              <a:defRPr/>
            </a:pPr>
            <a:r>
              <a:rPr lang="en-US" sz="1100" dirty="0">
                <a:gradFill>
                  <a:gsLst>
                    <a:gs pos="1250">
                      <a:srgbClr val="2F2F2F"/>
                    </a:gs>
                    <a:gs pos="100000">
                      <a:srgbClr val="2F2F2F"/>
                    </a:gs>
                  </a:gsLst>
                  <a:lin ang="5400000" scaled="0"/>
                </a:gradFill>
                <a:latin typeface="Segoe UI"/>
              </a:rPr>
              <a:t>New Action types for media and geolocation – Tutorial just published</a:t>
            </a:r>
          </a:p>
          <a:p>
            <a:pPr marL="519430" lvl="1" indent="-290830">
              <a:spcBef>
                <a:spcPts val="382"/>
              </a:spcBef>
              <a:spcAft>
                <a:spcPts val="600"/>
              </a:spcAft>
              <a:buFont typeface="Arial" panose="020B0604020202020204" pitchFamily="34" charset="0"/>
              <a:buChar char="•"/>
              <a:defRPr/>
            </a:pPr>
            <a:r>
              <a:rPr lang="en-US" sz="1100" dirty="0">
                <a:gradFill>
                  <a:gsLst>
                    <a:gs pos="1250">
                      <a:srgbClr val="2F2F2F"/>
                    </a:gs>
                    <a:gs pos="100000">
                      <a:srgbClr val="2F2F2F"/>
                    </a:gs>
                  </a:gsLst>
                  <a:lin ang="5400000" scaled="0"/>
                </a:gradFill>
                <a:latin typeface="Segoe UI"/>
              </a:rPr>
              <a:t>Support for Microsoft Graph SDK V3</a:t>
            </a:r>
          </a:p>
          <a:p>
            <a:pPr marL="519430" lvl="1" indent="-290830">
              <a:spcBef>
                <a:spcPts val="382"/>
              </a:spcBef>
              <a:spcAft>
                <a:spcPts val="600"/>
              </a:spcAft>
              <a:buFont typeface="Arial" panose="020B0604020202020204" pitchFamily="34" charset="0"/>
              <a:buChar char="•"/>
              <a:defRPr/>
            </a:pPr>
            <a:r>
              <a:rPr lang="en-US" sz="1100" dirty="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r>
              <a:rPr lang="en-US" sz="1100" b="1" dirty="0">
                <a:solidFill>
                  <a:schemeClr val="accent1"/>
                </a:solidFill>
                <a:latin typeface="Segoe UI"/>
              </a:rPr>
              <a:t>New customizers for add and edit list / library forms</a:t>
            </a:r>
            <a:endParaRPr lang="en-US" sz="1100" b="1" dirty="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defRPr/>
            </a:pPr>
            <a:endParaRPr lang="en-US" sz="1100" dirty="0">
              <a:latin typeface="Segoe UI"/>
              <a:cs typeface="Segoe UI"/>
            </a:endParaRPr>
          </a:p>
          <a:p>
            <a:pPr marL="290830" indent="-290830">
              <a:spcBef>
                <a:spcPts val="382"/>
              </a:spcBef>
              <a:spcAft>
                <a:spcPts val="600"/>
              </a:spcAft>
              <a:buFont typeface="Arial" panose="020B0604020202020204" pitchFamily="34" charset="0"/>
              <a:buChar char="•"/>
            </a:pPr>
            <a:r>
              <a:rPr lang="en-US" sz="1400" dirty="0"/>
              <a:t>Available later as we progress in 1.15 development</a:t>
            </a:r>
            <a:endParaRPr lang="en-US" sz="1400" dirty="0">
              <a:cs typeface="Segoe UI Semibold"/>
            </a:endParaRPr>
          </a:p>
          <a:p>
            <a:pPr marL="519430" lvl="1" indent="-290830">
              <a:spcBef>
                <a:spcPts val="382"/>
              </a:spcBef>
              <a:spcAft>
                <a:spcPts val="600"/>
              </a:spcAft>
              <a:buFont typeface="Arial" panose="020B0604020202020204" pitchFamily="34" charset="0"/>
              <a:buChar char="•"/>
              <a:defRPr/>
            </a:pPr>
            <a:r>
              <a:rPr kumimoji="0" lang="en-US" sz="1100" b="0" i="0" u="none" strike="noStrike" kern="1200" cap="none" spc="0" normalizeH="0" baseline="0" noProof="0" dirty="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a:t>
            </a:r>
            <a:endParaRPr lang="en-US" sz="1100" b="0" i="0" u="none" strike="noStrike" kern="1200" cap="none" spc="0" normalizeH="0" baseline="0" noProof="0" dirty="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defRPr/>
            </a:pPr>
            <a:r>
              <a:rPr lang="en-US" sz="1100" dirty="0">
                <a:gradFill>
                  <a:gsLst>
                    <a:gs pos="1250">
                      <a:srgbClr val="2F2F2F"/>
                    </a:gs>
                    <a:gs pos="100000">
                      <a:srgbClr val="2F2F2F"/>
                    </a:gs>
                  </a:gsLst>
                  <a:lin ang="5400000" scaled="0"/>
                </a:gradFill>
                <a:latin typeface="Segoe UI"/>
              </a:rPr>
              <a:t>Adaptive Card Extensions Error Handler Method</a:t>
            </a:r>
            <a:endParaRPr lang="en-US" sz="1100" dirty="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kumimoji="0" lang="en-US" sz="1100" b="0" i="0" u="none" strike="noStrike" kern="1200" cap="none" spc="0" normalizeH="0" baseline="0" noProof="0" dirty="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 – move to GA</a:t>
            </a:r>
            <a:endParaRPr lang="en-US" sz="1100" b="0" i="0" u="none" strike="noStrike" kern="1200" cap="none" spc="0" normalizeH="0" baseline="0" noProof="0" dirty="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pPr>
            <a:r>
              <a:rPr lang="en-US" sz="1100" dirty="0">
                <a:gradFill>
                  <a:gsLst>
                    <a:gs pos="1250">
                      <a:srgbClr val="2F2F2F"/>
                    </a:gs>
                    <a:gs pos="100000">
                      <a:srgbClr val="2F2F2F"/>
                    </a:gs>
                  </a:gsLst>
                  <a:lin ang="5400000" scaled="0"/>
                </a:gradFill>
                <a:latin typeface="Segoe UI"/>
              </a:rPr>
              <a:t>Leverage Teams OBO flow for SPFx components in Teams Web</a:t>
            </a:r>
            <a:endParaRPr lang="en-US" sz="1100" dirty="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dirty="0">
                <a:gradFill>
                  <a:gsLst>
                    <a:gs pos="1250">
                      <a:srgbClr val="2F2F2F"/>
                    </a:gs>
                    <a:gs pos="100000">
                      <a:srgbClr val="2F2F2F"/>
                    </a:gs>
                  </a:gsLst>
                  <a:lin ang="5400000" scaled="0"/>
                </a:gradFill>
                <a:latin typeface="Segoe UI"/>
              </a:rPr>
              <a:t>Support for TypeScript V4</a:t>
            </a:r>
            <a:endParaRPr lang="en-US" sz="1100" dirty="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dirty="0">
                <a:gradFill>
                  <a:gsLst>
                    <a:gs pos="1250">
                      <a:srgbClr val="2F2F2F"/>
                    </a:gs>
                    <a:gs pos="100000">
                      <a:srgbClr val="2F2F2F"/>
                    </a:gs>
                  </a:gsLst>
                  <a:lin ang="5400000" scaled="0"/>
                </a:gradFill>
                <a:latin typeface="Segoe UI"/>
              </a:rPr>
              <a:t>Support for Teams SDK v11 (or newer – most likely 1.12.1)</a:t>
            </a:r>
            <a:endParaRPr lang="en-US" sz="1100" dirty="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dirty="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pPr>
            <a:r>
              <a:rPr lang="en-US" sz="1100" dirty="0">
                <a:gradFill>
                  <a:gsLst>
                    <a:gs pos="1250">
                      <a:srgbClr val="2F2F2F"/>
                    </a:gs>
                    <a:gs pos="100000">
                      <a:srgbClr val="2F2F2F"/>
                    </a:gs>
                  </a:gsLst>
                  <a:lin ang="5400000" scaled="0"/>
                </a:gradFill>
                <a:latin typeface="Segoe UI"/>
              </a:rPr>
              <a:t>Isolated Adaptive Card Extensions (Beta)</a:t>
            </a:r>
          </a:p>
          <a:p>
            <a:pPr marL="519430" lvl="1" indent="-290830">
              <a:spcBef>
                <a:spcPts val="382"/>
              </a:spcBef>
              <a:spcAft>
                <a:spcPts val="600"/>
              </a:spcAft>
              <a:buFont typeface="Arial" panose="020B0604020202020204" pitchFamily="34" charset="0"/>
              <a:buChar char="•"/>
            </a:pPr>
            <a:endParaRPr lang="en-US" sz="1100" dirty="0">
              <a:gradFill>
                <a:gsLst>
                  <a:gs pos="1250">
                    <a:srgbClr val="2F2F2F"/>
                  </a:gs>
                  <a:gs pos="100000">
                    <a:srgbClr val="2F2F2F"/>
                  </a:gs>
                </a:gsLst>
                <a:lin ang="5400000" scaled="0"/>
              </a:gradFill>
              <a:latin typeface="Segoe UI"/>
            </a:endParaRPr>
          </a:p>
          <a:p>
            <a:pPr marL="290830" indent="-290830">
              <a:spcBef>
                <a:spcPts val="382"/>
              </a:spcBef>
              <a:spcAft>
                <a:spcPts val="600"/>
              </a:spcAft>
              <a:buFont typeface="Arial" panose="020B0604020202020204" pitchFamily="34" charset="0"/>
              <a:buChar char="•"/>
            </a:pPr>
            <a:r>
              <a:rPr lang="en-US" sz="1400" dirty="0"/>
              <a:t>Post 1.15</a:t>
            </a:r>
          </a:p>
          <a:p>
            <a:pPr marL="519430" lvl="1" indent="-290830">
              <a:spcBef>
                <a:spcPts val="382"/>
              </a:spcBef>
              <a:spcAft>
                <a:spcPts val="600"/>
              </a:spcAft>
              <a:buFont typeface="Arial" panose="020B0604020202020204" pitchFamily="34" charset="0"/>
              <a:buChar char="•"/>
              <a:defRPr/>
            </a:pPr>
            <a:r>
              <a:rPr lang="en-US" sz="1100" dirty="0">
                <a:gradFill>
                  <a:gsLst>
                    <a:gs pos="1250">
                      <a:srgbClr val="2F2F2F"/>
                    </a:gs>
                    <a:gs pos="100000">
                      <a:srgbClr val="2F2F2F"/>
                    </a:gs>
                  </a:gsLst>
                  <a:lin ang="5400000" scaled="0"/>
                </a:gradFill>
                <a:latin typeface="Segoe UI"/>
              </a:rPr>
              <a:t>Bots Powered Adaptive Card Extensions (Beta)**</a:t>
            </a:r>
          </a:p>
          <a:p>
            <a:pPr marL="519430" lvl="1" indent="-290830">
              <a:spcBef>
                <a:spcPts val="382"/>
              </a:spcBef>
              <a:spcAft>
                <a:spcPts val="600"/>
              </a:spcAft>
              <a:buFont typeface="Arial" panose="020B0604020202020204" pitchFamily="34" charset="0"/>
              <a:buChar char="•"/>
              <a:defRPr/>
            </a:pPr>
            <a:r>
              <a:rPr lang="en-US" sz="1100" dirty="0">
                <a:gradFill>
                  <a:gsLst>
                    <a:gs pos="1250">
                      <a:srgbClr val="2F2F2F"/>
                    </a:gs>
                    <a:gs pos="100000">
                      <a:srgbClr val="2F2F2F"/>
                    </a:gs>
                  </a:gsLst>
                  <a:lin ang="5400000" scaled="0"/>
                </a:gradFill>
                <a:latin typeface="Segoe UI"/>
              </a:rPr>
              <a:t>Support for Node V16 – Delayed unfortunately due to dependency on Office UI Fabric/Fluent version used in SharePoint Online</a:t>
            </a:r>
            <a:endParaRPr lang="en-US" sz="1100" dirty="0">
              <a:gradFill>
                <a:gsLst>
                  <a:gs pos="1250">
                    <a:srgbClr val="2F2F2F"/>
                  </a:gs>
                  <a:gs pos="100000">
                    <a:srgbClr val="2F2F2F"/>
                  </a:gs>
                </a:gsLst>
                <a:lin ang="5400000" scaled="0"/>
              </a:gradFill>
              <a:latin typeface="Segoe UI"/>
              <a:cs typeface="Segoe UI"/>
            </a:endParaRP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4390946"/>
          </a:xfrm>
        </p:spPr>
        <p:txBody>
          <a:bodyPr vert="horz" wrap="square" lIns="146304" tIns="91440" rIns="146304" bIns="91440" rtlCol="0" anchor="t">
            <a:spAutoFit/>
          </a:bodyPr>
          <a:lstStyle/>
          <a:p>
            <a:pPr lvl="1">
              <a:lnSpc>
                <a:spcPct val="100000"/>
              </a:lnSpc>
              <a:spcBef>
                <a:spcPts val="384"/>
              </a:spcBef>
            </a:pPr>
            <a:r>
              <a:rPr lang="en-US" sz="2000" b="1">
                <a:ea typeface="+mn-lt"/>
                <a:cs typeface="+mn-lt"/>
              </a:rPr>
              <a:t>Version 3.3 released May 17</a:t>
            </a:r>
            <a:r>
              <a:rPr lang="en-US" sz="2000" b="1" baseline="30000">
                <a:ea typeface="+mn-lt"/>
                <a:cs typeface="+mn-lt"/>
              </a:rPr>
              <a:t>th</a:t>
            </a:r>
            <a:r>
              <a:rPr lang="en-US" sz="2000" b="1">
                <a:ea typeface="+mn-lt"/>
                <a:cs typeface="+mn-lt"/>
              </a:rPr>
              <a:t> </a:t>
            </a:r>
            <a:endParaRPr lang="en-US" sz="2000" b="1">
              <a:cs typeface="Segoe UI"/>
            </a:endParaRPr>
          </a:p>
          <a:p>
            <a:pPr marL="342900" lvl="1" indent="-342900">
              <a:lnSpc>
                <a:spcPct val="100000"/>
              </a:lnSpc>
              <a:spcBef>
                <a:spcPts val="384"/>
              </a:spcBef>
              <a:buFont typeface="Arial"/>
              <a:buChar char="•"/>
            </a:pPr>
            <a:r>
              <a:rPr lang="en-US" sz="2000">
                <a:cs typeface="Segoe UI"/>
              </a:rPr>
              <a:t>General documentation updates</a:t>
            </a:r>
          </a:p>
          <a:p>
            <a:pPr marL="342900" lvl="1" indent="-342900">
              <a:lnSpc>
                <a:spcPct val="100000"/>
              </a:lnSpc>
              <a:spcBef>
                <a:spcPts val="384"/>
              </a:spcBef>
              <a:buFont typeface="Arial"/>
              <a:buChar char="•"/>
            </a:pPr>
            <a:r>
              <a:rPr lang="en-US" sz="2000">
                <a:cs typeface="Segoe UI"/>
              </a:rPr>
              <a:t>Add </a:t>
            </a:r>
            <a:r>
              <a:rPr lang="en-US" sz="2000" err="1">
                <a:cs typeface="Segoe UI"/>
              </a:rPr>
              <a:t>getLockedByUser</a:t>
            </a:r>
            <a:r>
              <a:rPr lang="en-US" sz="2000">
                <a:cs typeface="Segoe UI"/>
              </a:rPr>
              <a:t> method for files</a:t>
            </a:r>
          </a:p>
          <a:p>
            <a:pPr marL="342900" lvl="1" indent="-342900">
              <a:lnSpc>
                <a:spcPct val="100000"/>
              </a:lnSpc>
              <a:spcBef>
                <a:spcPts val="384"/>
              </a:spcBef>
              <a:buFont typeface="Arial"/>
              <a:buChar char="•"/>
            </a:pPr>
            <a:r>
              <a:rPr lang="en-US" sz="2000">
                <a:cs typeface="Segoe UI"/>
              </a:rPr>
              <a:t>Add chat message to Teams channels</a:t>
            </a:r>
          </a:p>
          <a:p>
            <a:pPr marL="342900" lvl="1" indent="-342900">
              <a:lnSpc>
                <a:spcPct val="100000"/>
              </a:lnSpc>
              <a:spcBef>
                <a:spcPts val="384"/>
              </a:spcBef>
              <a:buFont typeface="Arial"/>
              <a:buChar char="•"/>
            </a:pPr>
            <a:r>
              <a:rPr lang="en-US" sz="2000" dirty="0">
                <a:cs typeface="Segoe UI"/>
              </a:rPr>
              <a:t>Addresses many reported issues and enhancements</a:t>
            </a:r>
            <a:endParaRPr lang="en-US" dirty="0"/>
          </a:p>
          <a:p>
            <a:pPr marL="342900" lvl="1" indent="-342900">
              <a:lnSpc>
                <a:spcPct val="100000"/>
              </a:lnSpc>
              <a:spcBef>
                <a:spcPts val="384"/>
              </a:spcBef>
              <a:buFont typeface="Arial"/>
              <a:buChar char="•"/>
            </a:pPr>
            <a:r>
              <a:rPr lang="en-US" sz="2000">
                <a:latin typeface="Segoe UI"/>
                <a:cs typeface="Segoe UI"/>
              </a:rPr>
              <a:t>3.3.1 released May 17th – due to path issue</a:t>
            </a:r>
          </a:p>
          <a:p>
            <a:pPr marL="342900" lvl="1" indent="-342900">
              <a:lnSpc>
                <a:spcPct val="100000"/>
              </a:lnSpc>
              <a:spcBef>
                <a:spcPts val="384"/>
              </a:spcBef>
              <a:buFont typeface="Arial"/>
              <a:buChar char="•"/>
            </a:pPr>
            <a:r>
              <a:rPr lang="en-US" sz="2000">
                <a:latin typeface="Segoe UI"/>
                <a:cs typeface="Segoe UI"/>
              </a:rPr>
              <a:t>3.3.2 release May 18th – due to MacOS post-install script issue</a:t>
            </a:r>
          </a:p>
          <a:p>
            <a:pPr marL="342900" lvl="1" indent="-342900">
              <a:lnSpc>
                <a:spcPct val="100000"/>
              </a:lnSpc>
              <a:spcBef>
                <a:spcPts val="384"/>
              </a:spcBef>
              <a:buFont typeface="Arial"/>
              <a:buChar char="•"/>
            </a:pPr>
            <a:endParaRPr lang="en-US" sz="2000">
              <a:latin typeface="Segoe UI"/>
              <a:cs typeface="Segoe UI"/>
            </a:endParaRPr>
          </a:p>
          <a:p>
            <a:pPr marL="342900" indent="-342900">
              <a:lnSpc>
                <a:spcPct val="100000"/>
              </a:lnSpc>
              <a:spcBef>
                <a:spcPts val="384"/>
              </a:spcBef>
              <a:buFont typeface="Arial"/>
              <a:buChar char="•"/>
            </a:pPr>
            <a:endParaRPr lang="en-US" sz="2000">
              <a:latin typeface="Segoe UI Semibold"/>
              <a:cs typeface="Segoe UI"/>
            </a:endParaRPr>
          </a:p>
          <a:p>
            <a:pPr lvl="1">
              <a:lnSpc>
                <a:spcPct val="100000"/>
              </a:lnSpc>
              <a:spcBef>
                <a:spcPts val="384"/>
              </a:spcBef>
            </a:pPr>
            <a:r>
              <a:rPr lang="en-US" sz="2000">
                <a:cs typeface="Segoe UI"/>
              </a:rPr>
              <a:t>Don’t forget about the nightly builds</a:t>
            </a:r>
          </a:p>
          <a:p>
            <a:pPr lvl="1">
              <a:lnSpc>
                <a:spcPct val="100000"/>
              </a:lnSpc>
              <a:spcBef>
                <a:spcPts val="384"/>
              </a:spcBef>
            </a:pPr>
            <a:r>
              <a:rPr lang="en-US" sz="2000" i="1" err="1">
                <a:cs typeface="Segoe UI"/>
              </a:rPr>
              <a:t>npm</a:t>
            </a:r>
            <a:r>
              <a:rPr lang="en-US" sz="2000" i="1">
                <a:cs typeface="Segoe UI"/>
              </a:rPr>
              <a:t> install @pnp/sp@v3nightly --save</a:t>
            </a:r>
            <a:endParaRPr lang="en-US" i="1"/>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fill="hold" nodeType="afterEffect">
                                  <p:stCondLst>
                                    <p:cond delay="10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82"/>
                                        </p:tgtEl>
                                        <p:attrNameLst>
                                          <p:attrName>ppt_x</p:attrName>
                                          <p:attrName>ppt_y</p:attrName>
                                        </p:attrNameLst>
                                      </p:cBhvr>
                                    </p:animMotion>
                                  </p:childTnLst>
                                </p:cTn>
                              </p:par>
                              <p:par>
                                <p:cTn id="7" presetID="26" presetClass="path" presetSubtype="0" accel="50000" decel="50000" fill="hold" nodeType="withEffect">
                                  <p:stCondLst>
                                    <p:cond delay="15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8" dur="2000" fill="hold"/>
                                        <p:tgtEl>
                                          <p:spTgt spid="56"/>
                                        </p:tgtEl>
                                        <p:attrNameLst>
                                          <p:attrName>ppt_x</p:attrName>
                                          <p:attrName>ppt_y</p:attrName>
                                        </p:attrNameLst>
                                      </p:cBhvr>
                                    </p:animMotion>
                                  </p:childTnLst>
                                </p:cTn>
                              </p:par>
                              <p:par>
                                <p:cTn id="9" presetID="26" presetClass="path" presetSubtype="0" accel="50000" decel="50000" fill="hold" nodeType="withEffect">
                                  <p:stCondLst>
                                    <p:cond delay="175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10" dur="2000" fill="hold"/>
                                        <p:tgtEl>
                                          <p:spTgt spid="59"/>
                                        </p:tgtEl>
                                        <p:attrNameLst>
                                          <p:attrName>ppt_x</p:attrName>
                                          <p:attrName>ppt_y</p:attrName>
                                        </p:attrNameLst>
                                      </p:cBhvr>
                                    </p:animMotion>
                                  </p:childTnLst>
                                </p:cTn>
                              </p:par>
                              <p:par>
                                <p:cTn id="11" presetID="26" presetClass="path" presetSubtype="0" accel="50000" decel="50000" fill="hold" nodeType="withEffect">
                                  <p:stCondLst>
                                    <p:cond delay="1500"/>
                                  </p:stCondLst>
                                  <p:childTnLst>
                                    <p:animMotion origin="layout" path="M -2.66786E-6 3.68588E-6 C -2.66786E-6 0.03291 0.02706 0.05991 0.06 0.05991 C 0.09906 0.05991 0.11297 0.02996 0.11897 0.01203 L 0.12497 -0.01203 C 0.13097 -0.02996 0.14603 -0.05992 0.18994 -0.05992 C 0.21803 -0.05992 0.25007 -0.03291 0.25007 3.68588E-6 C 0.25007 0.03291 0.21803 0.05991 0.18994 0.05991 C 0.14603 0.05991 0.13097 0.02996 0.12497 0.01203 L 0.11897 -0.01203 C 0.11297 -0.02996 0.09906 -0.05992 0.06 -0.05992 C 0.02706 -0.05992 -2.66786E-6 -0.03291 -2.66786E-6 3.68588E-6 Z " pathEditMode="relative" rAng="0" ptsTypes="AAAAAAAAAAA">
                                      <p:cBhvr>
                                        <p:cTn id="12" dur="2000" fill="hold"/>
                                        <p:tgtEl>
                                          <p:spTgt spid="84"/>
                                        </p:tgtEl>
                                        <p:attrNameLst>
                                          <p:attrName>ppt_x</p:attrName>
                                          <p:attrName>ppt_y</p:attrName>
                                        </p:attrNameLst>
                                      </p:cBhvr>
                                      <p:rCtr x="12497" y="0"/>
                                    </p:animMotion>
                                  </p:childTnLst>
                                </p:cTn>
                              </p:par>
                              <p:par>
                                <p:cTn id="13" presetID="8" presetClass="emph" presetSubtype="0" fill="hold" nodeType="withEffect">
                                  <p:stCondLst>
                                    <p:cond delay="300"/>
                                  </p:stCondLst>
                                  <p:childTnLst>
                                    <p:animRot by="21600000">
                                      <p:cBhvr>
                                        <p:cTn id="14" dur="2000" fill="hold"/>
                                        <p:tgtEl>
                                          <p:spTgt spid="65"/>
                                        </p:tgtEl>
                                        <p:attrNameLst>
                                          <p:attrName>r</p:attrName>
                                        </p:attrNameLst>
                                      </p:cBhvr>
                                    </p:animRot>
                                  </p:childTnLst>
                                </p:cTn>
                              </p:par>
                              <p:par>
                                <p:cTn id="15" presetID="8" presetClass="emph" presetSubtype="0" fill="hold" nodeType="withEffect">
                                  <p:stCondLst>
                                    <p:cond delay="1100"/>
                                  </p:stCondLst>
                                  <p:childTnLst>
                                    <p:animRot by="21600000">
                                      <p:cBhvr>
                                        <p:cTn id="16" dur="2000" fill="hold"/>
                                        <p:tgtEl>
                                          <p:spTgt spid="63"/>
                                        </p:tgtEl>
                                        <p:attrNameLst>
                                          <p:attrName>r</p:attrName>
                                        </p:attrNameLst>
                                      </p:cBhvr>
                                    </p:animRot>
                                  </p:childTnLst>
                                </p:cTn>
                              </p:par>
                              <p:par>
                                <p:cTn id="17" presetID="6" presetClass="emph" presetSubtype="0" fill="hold" nodeType="withEffect">
                                  <p:stCondLst>
                                    <p:cond delay="1100"/>
                                  </p:stCondLst>
                                  <p:childTnLst>
                                    <p:animScale>
                                      <p:cBhvr>
                                        <p:cTn id="18" dur="2000" fill="hold"/>
                                        <p:tgtEl>
                                          <p:spTgt spid="45"/>
                                        </p:tgtEl>
                                      </p:cBhvr>
                                      <p:by x="400000" y="100000"/>
                                    </p:animScale>
                                  </p:childTnLst>
                                </p:cTn>
                              </p:par>
                            </p:childTnLst>
                          </p:cTn>
                        </p:par>
                        <p:par>
                          <p:cTn id="19" fill="hold">
                            <p:stCondLst>
                              <p:cond delay="3750"/>
                            </p:stCondLst>
                            <p:childTnLst>
                              <p:par>
                                <p:cTn id="20" presetID="42" presetClass="path" presetSubtype="0" accel="50000" decel="50000" fill="hold" nodeType="afterEffect">
                                  <p:stCondLst>
                                    <p:cond delay="0"/>
                                  </p:stCondLst>
                                  <p:childTnLst>
                                    <p:animMotion origin="layout" path="M 2.50447E-6 -4.44394E-6 L 0.20053 0.56855 " pathEditMode="relative" rAng="0" ptsTypes="AA">
                                      <p:cBhvr>
                                        <p:cTn id="21" dur="2000" fill="hold"/>
                                        <p:tgtEl>
                                          <p:spTgt spid="46"/>
                                        </p:tgtEl>
                                        <p:attrNameLst>
                                          <p:attrName>ppt_x</p:attrName>
                                          <p:attrName>ppt_y</p:attrName>
                                        </p:attrNameLst>
                                      </p:cBhvr>
                                      <p:rCtr x="10020" y="28416"/>
                                    </p:animMotion>
                                  </p:childTnLst>
                                </p:cTn>
                              </p:par>
                            </p:childTnLst>
                          </p:cTn>
                        </p:par>
                        <p:par>
                          <p:cTn id="22" fill="hold">
                            <p:stCondLst>
                              <p:cond delay="5750"/>
                            </p:stCondLst>
                            <p:childTnLst>
                              <p:par>
                                <p:cTn id="23" presetID="42" presetClass="path" presetSubtype="0" accel="50000" decel="50000" fill="hold" nodeType="afterEffect">
                                  <p:stCondLst>
                                    <p:cond delay="50"/>
                                  </p:stCondLst>
                                  <p:childTnLst>
                                    <p:animMotion origin="layout" path="M -4.87873E-6 1.13028E-6 L 0.15676 0.45325 " pathEditMode="relative" rAng="0" ptsTypes="AA">
                                      <p:cBhvr>
                                        <p:cTn id="24" dur="2000" fill="hold"/>
                                        <p:tgtEl>
                                          <p:spTgt spid="93"/>
                                        </p:tgtEl>
                                        <p:attrNameLst>
                                          <p:attrName>ppt_x</p:attrName>
                                          <p:attrName>ppt_y</p:attrName>
                                        </p:attrNameLst>
                                      </p:cBhvr>
                                      <p:rCtr x="7863" y="22787"/>
                                    </p:animMotion>
                                  </p:childTnLst>
                                </p:cTn>
                              </p:par>
                              <p:par>
                                <p:cTn id="25" presetID="6" presetClass="emph" presetSubtype="0" fill="hold" nodeType="withEffect">
                                  <p:stCondLst>
                                    <p:cond delay="50"/>
                                  </p:stCondLst>
                                  <p:childTnLst>
                                    <p:animScale>
                                      <p:cBhvr>
                                        <p:cTn id="26" dur="2000" fill="hold"/>
                                        <p:tgtEl>
                                          <p:spTgt spid="94"/>
                                        </p:tgtEl>
                                      </p:cBhvr>
                                      <p:by x="400000" y="400000"/>
                                    </p:animScale>
                                  </p:childTnLst>
                                </p:cTn>
                              </p:par>
                            </p:childTnLst>
                          </p:cTn>
                        </p:par>
                        <p:par>
                          <p:cTn id="27" fill="hold">
                            <p:stCondLst>
                              <p:cond delay="7800"/>
                            </p:stCondLst>
                            <p:childTnLst>
                              <p:par>
                                <p:cTn id="28" presetID="8" presetClass="emph" presetSubtype="0" fill="hold" nodeType="afterEffect">
                                  <p:stCondLst>
                                    <p:cond delay="0"/>
                                  </p:stCondLst>
                                  <p:childTnLst>
                                    <p:animRot by="21600000">
                                      <p:cBhvr>
                                        <p:cTn id="29" dur="2000" fill="hold"/>
                                        <p:tgtEl>
                                          <p:spTgt spid="94"/>
                                        </p:tgtEl>
                                        <p:attrNameLst>
                                          <p:attrName>r</p:attrName>
                                        </p:attrNameLst>
                                      </p:cBhvr>
                                    </p:animRot>
                                  </p:childTnLst>
                                </p:cTn>
                              </p:par>
                            </p:childTnLst>
                          </p:cTn>
                        </p:par>
                        <p:par>
                          <p:cTn id="30" fill="hold">
                            <p:stCondLst>
                              <p:cond delay="9800"/>
                            </p:stCondLst>
                            <p:childTnLst>
                              <p:par>
                                <p:cTn id="31" presetID="6" presetClass="emph" presetSubtype="0" fill="hold" nodeType="afterEffect">
                                  <p:stCondLst>
                                    <p:cond delay="0"/>
                                  </p:stCondLst>
                                  <p:childTnLst>
                                    <p:animScale>
                                      <p:cBhvr>
                                        <p:cTn id="32" dur="2000" fill="hold"/>
                                        <p:tgtEl>
                                          <p:spTgt spid="94"/>
                                        </p:tgtEl>
                                      </p:cBhvr>
                                      <p:by x="25000" y="25000"/>
                                    </p:animScale>
                                  </p:childTnLst>
                                </p:cTn>
                              </p:par>
                              <p:par>
                                <p:cTn id="33" presetID="2" presetClass="exit" presetSubtype="4" fill="hold" nodeType="withEffect">
                                  <p:stCondLst>
                                    <p:cond delay="0"/>
                                  </p:stCondLst>
                                  <p:childTnLst>
                                    <p:anim calcmode="lin" valueType="num">
                                      <p:cBhvr additive="base">
                                        <p:cTn id="34" dur="500"/>
                                        <p:tgtEl>
                                          <p:spTgt spid="51"/>
                                        </p:tgtEl>
                                        <p:attrNameLst>
                                          <p:attrName>ppt_x</p:attrName>
                                        </p:attrNameLst>
                                      </p:cBhvr>
                                      <p:tavLst>
                                        <p:tav tm="0">
                                          <p:val>
                                            <p:strVal val="ppt_x"/>
                                          </p:val>
                                        </p:tav>
                                        <p:tav tm="100000">
                                          <p:val>
                                            <p:strVal val="ppt_x"/>
                                          </p:val>
                                        </p:tav>
                                      </p:tavLst>
                                    </p:anim>
                                    <p:anim calcmode="lin" valueType="num">
                                      <p:cBhvr additive="base">
                                        <p:cTn id="35" dur="500"/>
                                        <p:tgtEl>
                                          <p:spTgt spid="51"/>
                                        </p:tgtEl>
                                        <p:attrNameLst>
                                          <p:attrName>ppt_y</p:attrName>
                                        </p:attrNameLst>
                                      </p:cBhvr>
                                      <p:tavLst>
                                        <p:tav tm="0">
                                          <p:val>
                                            <p:strVal val="ppt_y"/>
                                          </p:val>
                                        </p:tav>
                                        <p:tav tm="100000">
                                          <p:val>
                                            <p:strVal val="1+ppt_h/2"/>
                                          </p:val>
                                        </p:tav>
                                      </p:tavLst>
                                    </p:anim>
                                    <p:set>
                                      <p:cBhvr>
                                        <p:cTn id="36" dur="1" fill="hold">
                                          <p:stCondLst>
                                            <p:cond delay="499"/>
                                          </p:stCondLst>
                                        </p:cTn>
                                        <p:tgtEl>
                                          <p:spTgt spid="51"/>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76"/>
                                        </p:tgtEl>
                                        <p:attrNameLst>
                                          <p:attrName>ppt_x</p:attrName>
                                        </p:attrNameLst>
                                      </p:cBhvr>
                                      <p:tavLst>
                                        <p:tav tm="0">
                                          <p:val>
                                            <p:strVal val="ppt_x"/>
                                          </p:val>
                                        </p:tav>
                                        <p:tav tm="100000">
                                          <p:val>
                                            <p:strVal val="ppt_x"/>
                                          </p:val>
                                        </p:tav>
                                      </p:tavLst>
                                    </p:anim>
                                    <p:anim calcmode="lin" valueType="num">
                                      <p:cBhvr additive="base">
                                        <p:cTn id="39" dur="500"/>
                                        <p:tgtEl>
                                          <p:spTgt spid="76"/>
                                        </p:tgtEl>
                                        <p:attrNameLst>
                                          <p:attrName>ppt_y</p:attrName>
                                        </p:attrNameLst>
                                      </p:cBhvr>
                                      <p:tavLst>
                                        <p:tav tm="0">
                                          <p:val>
                                            <p:strVal val="ppt_y"/>
                                          </p:val>
                                        </p:tav>
                                        <p:tav tm="100000">
                                          <p:val>
                                            <p:strVal val="1+ppt_h/2"/>
                                          </p:val>
                                        </p:tav>
                                      </p:tavLst>
                                    </p:anim>
                                    <p:set>
                                      <p:cBhvr>
                                        <p:cTn id="40" dur="1" fill="hold">
                                          <p:stCondLst>
                                            <p:cond delay="499"/>
                                          </p:stCondLst>
                                        </p:cTn>
                                        <p:tgtEl>
                                          <p:spTgt spid="7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57"/>
                                        </p:tgtEl>
                                        <p:attrNameLst>
                                          <p:attrName>ppt_x</p:attrName>
                                        </p:attrNameLst>
                                      </p:cBhvr>
                                      <p:tavLst>
                                        <p:tav tm="0">
                                          <p:val>
                                            <p:strVal val="ppt_x"/>
                                          </p:val>
                                        </p:tav>
                                        <p:tav tm="100000">
                                          <p:val>
                                            <p:strVal val="ppt_x"/>
                                          </p:val>
                                        </p:tav>
                                      </p:tavLst>
                                    </p:anim>
                                    <p:anim calcmode="lin" valueType="num">
                                      <p:cBhvr additive="base">
                                        <p:cTn id="43" dur="500"/>
                                        <p:tgtEl>
                                          <p:spTgt spid="57"/>
                                        </p:tgtEl>
                                        <p:attrNameLst>
                                          <p:attrName>ppt_y</p:attrName>
                                        </p:attrNameLst>
                                      </p:cBhvr>
                                      <p:tavLst>
                                        <p:tav tm="0">
                                          <p:val>
                                            <p:strVal val="ppt_y"/>
                                          </p:val>
                                        </p:tav>
                                        <p:tav tm="100000">
                                          <p:val>
                                            <p:strVal val="1+ppt_h/2"/>
                                          </p:val>
                                        </p:tav>
                                      </p:tavLst>
                                    </p:anim>
                                    <p:set>
                                      <p:cBhvr>
                                        <p:cTn id="44" dur="1" fill="hold">
                                          <p:stCondLst>
                                            <p:cond delay="499"/>
                                          </p:stCondLst>
                                        </p:cTn>
                                        <p:tgtEl>
                                          <p:spTgt spid="57"/>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68"/>
                                        </p:tgtEl>
                                        <p:attrNameLst>
                                          <p:attrName>ppt_x</p:attrName>
                                        </p:attrNameLst>
                                      </p:cBhvr>
                                      <p:tavLst>
                                        <p:tav tm="0">
                                          <p:val>
                                            <p:strVal val="ppt_x"/>
                                          </p:val>
                                        </p:tav>
                                        <p:tav tm="100000">
                                          <p:val>
                                            <p:strVal val="ppt_x"/>
                                          </p:val>
                                        </p:tav>
                                      </p:tavLst>
                                    </p:anim>
                                    <p:anim calcmode="lin" valueType="num">
                                      <p:cBhvr additive="base">
                                        <p:cTn id="47" dur="500"/>
                                        <p:tgtEl>
                                          <p:spTgt spid="68"/>
                                        </p:tgtEl>
                                        <p:attrNameLst>
                                          <p:attrName>ppt_y</p:attrName>
                                        </p:attrNameLst>
                                      </p:cBhvr>
                                      <p:tavLst>
                                        <p:tav tm="0">
                                          <p:val>
                                            <p:strVal val="ppt_y"/>
                                          </p:val>
                                        </p:tav>
                                        <p:tav tm="100000">
                                          <p:val>
                                            <p:strVal val="1+ppt_h/2"/>
                                          </p:val>
                                        </p:tav>
                                      </p:tavLst>
                                    </p:anim>
                                    <p:set>
                                      <p:cBhvr>
                                        <p:cTn id="48" dur="1" fill="hold">
                                          <p:stCondLst>
                                            <p:cond delay="499"/>
                                          </p:stCondLst>
                                        </p:cTn>
                                        <p:tgtEl>
                                          <p:spTgt spid="68"/>
                                        </p:tgtEl>
                                        <p:attrNameLst>
                                          <p:attrName>style.visibility</p:attrName>
                                        </p:attrNameLst>
                                      </p:cBhvr>
                                      <p:to>
                                        <p:strVal val="hidden"/>
                                      </p:to>
                                    </p:set>
                                  </p:childTnLst>
                                </p:cTn>
                              </p:par>
                              <p:par>
                                <p:cTn id="49" presetID="26" presetClass="path" presetSubtype="0" accel="50000" decel="50000" fill="hold"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50" dur="2000" fill="hold"/>
                                        <p:tgtEl>
                                          <p:spTgt spid="63"/>
                                        </p:tgtEl>
                                        <p:attrNameLst>
                                          <p:attrName>ppt_x</p:attrName>
                                          <p:attrName>ppt_y</p:attrName>
                                        </p:attrNameLst>
                                      </p:cBhvr>
                                    </p:animMotion>
                                  </p:childTnLst>
                                </p:cTn>
                              </p:par>
                              <p:par>
                                <p:cTn id="51" presetID="3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1000" fill="hold"/>
                                        <p:tgtEl>
                                          <p:spTgt spid="73"/>
                                        </p:tgtEl>
                                        <p:attrNameLst>
                                          <p:attrName>ppt_w</p:attrName>
                                        </p:attrNameLst>
                                      </p:cBhvr>
                                      <p:tavLst>
                                        <p:tav tm="0">
                                          <p:val>
                                            <p:fltVal val="0"/>
                                          </p:val>
                                        </p:tav>
                                        <p:tav tm="100000">
                                          <p:val>
                                            <p:strVal val="#ppt_w"/>
                                          </p:val>
                                        </p:tav>
                                      </p:tavLst>
                                    </p:anim>
                                    <p:anim calcmode="lin" valueType="num">
                                      <p:cBhvr>
                                        <p:cTn id="54" dur="1000" fill="hold"/>
                                        <p:tgtEl>
                                          <p:spTgt spid="73"/>
                                        </p:tgtEl>
                                        <p:attrNameLst>
                                          <p:attrName>ppt_h</p:attrName>
                                        </p:attrNameLst>
                                      </p:cBhvr>
                                      <p:tavLst>
                                        <p:tav tm="0">
                                          <p:val>
                                            <p:fltVal val="0"/>
                                          </p:val>
                                        </p:tav>
                                        <p:tav tm="100000">
                                          <p:val>
                                            <p:strVal val="#ppt_h"/>
                                          </p:val>
                                        </p:tav>
                                      </p:tavLst>
                                    </p:anim>
                                    <p:anim calcmode="lin" valueType="num">
                                      <p:cBhvr>
                                        <p:cTn id="55" dur="1000" fill="hold"/>
                                        <p:tgtEl>
                                          <p:spTgt spid="73"/>
                                        </p:tgtEl>
                                        <p:attrNameLst>
                                          <p:attrName>style.rotation</p:attrName>
                                        </p:attrNameLst>
                                      </p:cBhvr>
                                      <p:tavLst>
                                        <p:tav tm="0">
                                          <p:val>
                                            <p:fltVal val="90"/>
                                          </p:val>
                                        </p:tav>
                                        <p:tav tm="100000">
                                          <p:val>
                                            <p:fltVal val="0"/>
                                          </p:val>
                                        </p:tav>
                                      </p:tavLst>
                                    </p:anim>
                                    <p:animEffect transition="in" filter="fade">
                                      <p:cBhvr>
                                        <p:cTn id="56" dur="1000"/>
                                        <p:tgtEl>
                                          <p:spTgt spid="73"/>
                                        </p:tgtEl>
                                      </p:cBhvr>
                                    </p:animEffect>
                                  </p:childTnLst>
                                </p:cTn>
                              </p:par>
                            </p:childTnLst>
                          </p:cTn>
                        </p:par>
                        <p:par>
                          <p:cTn id="57" fill="hold">
                            <p:stCondLst>
                              <p:cond delay="11800"/>
                            </p:stCondLst>
                            <p:childTnLst>
                              <p:par>
                                <p:cTn id="58" presetID="0" presetClass="path" presetSubtype="0" accel="50000" decel="50000" fill="hold" nodeType="afterEffect">
                                  <p:stCondLst>
                                    <p:cond delay="0"/>
                                  </p:stCondLst>
                                  <p:childTnLst>
                                    <p:animMotion origin="layout" path="M 0.10633 0.26509 C 0.02911 0.26759 -0.27406 -0.10599 -0.25734 -0.18339 C -0.24074 -0.26055 0.1454 -0.27349 0.20616 -0.19814 C 0.26679 -0.12301 0.18369 0.26282 0.10633 0.26509 Z " pathEditMode="relative" ptsTypes="AAAA">
                                      <p:cBhvr>
                                        <p:cTn id="59" dur="2000" fill="hold"/>
                                        <p:tgtEl>
                                          <p:spTgt spid="71"/>
                                        </p:tgtEl>
                                        <p:attrNameLst>
                                          <p:attrName>ppt_x</p:attrName>
                                          <p:attrName>ppt_y</p:attrName>
                                        </p:attrNameLst>
                                      </p:cBhvr>
                                    </p:animMotion>
                                  </p:childTnLst>
                                </p:cTn>
                              </p:par>
                              <p:par>
                                <p:cTn id="60"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1" dur="2000" fill="hold"/>
                                        <p:tgtEl>
                                          <p:spTgt spid="46"/>
                                        </p:tgtEl>
                                        <p:attrNameLst>
                                          <p:attrName>ppt_x</p:attrName>
                                          <p:attrName>ppt_y</p:attrName>
                                        </p:attrNameLst>
                                      </p:cBhvr>
                                    </p:animMotion>
                                  </p:childTnLst>
                                </p:cTn>
                              </p:par>
                              <p:par>
                                <p:cTn id="62" presetID="42" presetClass="path" presetSubtype="0" accel="50000" decel="50000" fill="hold" nodeType="withEffect">
                                  <p:stCondLst>
                                    <p:cond delay="0"/>
                                  </p:stCondLst>
                                  <p:childTnLst>
                                    <p:animMotion origin="layout" path="M 1.62624E-6 -4.38493E-6 L 0.494 -0.00658 " pathEditMode="relative" rAng="0" ptsTypes="AA">
                                      <p:cBhvr>
                                        <p:cTn id="63" dur="2000" fill="hold"/>
                                        <p:tgtEl>
                                          <p:spTgt spid="137"/>
                                        </p:tgtEl>
                                        <p:attrNameLst>
                                          <p:attrName>ppt_x</p:attrName>
                                          <p:attrName>ppt_y</p:attrName>
                                        </p:attrNameLst>
                                      </p:cBhvr>
                                      <p:rCtr x="24700" y="-340"/>
                                    </p:animMotion>
                                  </p:childTnLst>
                                </p:cTn>
                              </p:par>
                              <p:par>
                                <p:cTn id="64" presetID="6" presetClass="emph" presetSubtype="0" fill="hold" nodeType="withEffect">
                                  <p:stCondLst>
                                    <p:cond delay="100"/>
                                  </p:stCondLst>
                                  <p:childTnLst>
                                    <p:animScale>
                                      <p:cBhvr>
                                        <p:cTn id="65" dur="1900" fill="hold"/>
                                        <p:tgtEl>
                                          <p:spTgt spid="45"/>
                                        </p:tgtEl>
                                      </p:cBhvr>
                                      <p:by x="25000" y="100000"/>
                                    </p:animScale>
                                  </p:childTnLst>
                                </p:cTn>
                              </p:par>
                            </p:childTnLst>
                          </p:cTn>
                        </p:par>
                        <p:par>
                          <p:cTn id="66" fill="hold">
                            <p:stCondLst>
                              <p:cond delay="13800"/>
                            </p:stCondLst>
                            <p:childTnLst>
                              <p:par>
                                <p:cTn id="67" presetID="42" presetClass="path" presetSubtype="0" accel="50000" decel="50000" fill="hold" nodeType="afterEffect">
                                  <p:stCondLst>
                                    <p:cond delay="0"/>
                                  </p:stCondLst>
                                  <p:childTnLst>
                                    <p:animMotion origin="layout" path="M 2.23896E-6 -2.69178E-6 L 0.10097 -0.01679 " pathEditMode="relative" rAng="0" ptsTypes="AA">
                                      <p:cBhvr>
                                        <p:cTn id="68" dur="2000" fill="hold"/>
                                        <p:tgtEl>
                                          <p:spTgt spid="45"/>
                                        </p:tgtEl>
                                        <p:attrNameLst>
                                          <p:attrName>ppt_x</p:attrName>
                                          <p:attrName>ppt_y</p:attrName>
                                        </p:attrNameLst>
                                      </p:cBhvr>
                                      <p:rCtr x="5042" y="-840"/>
                                    </p:animMotion>
                                  </p:childTnLst>
                                </p:cTn>
                              </p:par>
                            </p:childTnLst>
                          </p:cTn>
                        </p:par>
                        <p:par>
                          <p:cTn id="69" fill="hold">
                            <p:stCondLst>
                              <p:cond delay="15800"/>
                            </p:stCondLst>
                            <p:childTnLst>
                              <p:par>
                                <p:cTn id="70" presetID="2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16300"/>
                            </p:stCondLst>
                            <p:childTnLst>
                              <p:par>
                                <p:cTn id="74" presetID="22" presetClass="exit" presetSubtype="8" fill="hold" nodeType="afterEffect">
                                  <p:stCondLst>
                                    <p:cond delay="0"/>
                                  </p:stCondLst>
                                  <p:childTnLst>
                                    <p:animEffect transition="out" filter="wipe(left)">
                                      <p:cBhvr>
                                        <p:cTn id="75" dur="200"/>
                                        <p:tgtEl>
                                          <p:spTgt spid="19"/>
                                        </p:tgtEl>
                                      </p:cBhvr>
                                    </p:animEffect>
                                    <p:set>
                                      <p:cBhvr>
                                        <p:cTn id="76" dur="1" fill="hold">
                                          <p:stCondLst>
                                            <p:cond delay="19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1"/>
                                        </p:tgtEl>
                                      </p:cBhvr>
                                    </p:animEffect>
                                    <p:set>
                                      <p:cBhvr>
                                        <p:cTn id="79" dur="1" fill="hold">
                                          <p:stCondLst>
                                            <p:cond delay="499"/>
                                          </p:stCondLst>
                                        </p:cTn>
                                        <p:tgtEl>
                                          <p:spTgt spid="61"/>
                                        </p:tgtEl>
                                        <p:attrNameLst>
                                          <p:attrName>style.visibility</p:attrName>
                                        </p:attrNameLst>
                                      </p:cBhvr>
                                      <p:to>
                                        <p:strVal val="hidden"/>
                                      </p:to>
                                    </p:set>
                                  </p:childTnLst>
                                </p:cTn>
                              </p:par>
                              <p:par>
                                <p:cTn id="80" presetID="22" presetClass="entr" presetSubtype="4" fill="hold" grpId="0" nodeType="withEffect">
                                  <p:stCondLst>
                                    <p:cond delay="0"/>
                                  </p:stCondLst>
                                  <p:childTnLst>
                                    <p:set>
                                      <p:cBhvr>
                                        <p:cTn id="81" dur="1" fill="hold">
                                          <p:stCondLst>
                                            <p:cond delay="0"/>
                                          </p:stCondLst>
                                        </p:cTn>
                                        <p:tgtEl>
                                          <p:spTgt spid="155"/>
                                        </p:tgtEl>
                                        <p:attrNameLst>
                                          <p:attrName>style.visibility</p:attrName>
                                        </p:attrNameLst>
                                      </p:cBhvr>
                                      <p:to>
                                        <p:strVal val="visible"/>
                                      </p:to>
                                    </p:set>
                                    <p:animEffect transition="in" filter="wipe(down)">
                                      <p:cBhvr>
                                        <p:cTn id="82" dur="500"/>
                                        <p:tgtEl>
                                          <p:spTgt spid="155"/>
                                        </p:tgtEl>
                                      </p:cBhvr>
                                    </p:animEffect>
                                  </p:childTnLst>
                                </p:cTn>
                              </p:par>
                            </p:childTnLst>
                          </p:cTn>
                        </p:par>
                        <p:par>
                          <p:cTn id="83" fill="hold">
                            <p:stCondLst>
                              <p:cond delay="16800"/>
                            </p:stCondLst>
                            <p:childTnLst>
                              <p:par>
                                <p:cTn id="84" presetID="22" presetClass="exit" presetSubtype="1" fill="hold" grpId="1" nodeType="afterEffect">
                                  <p:stCondLst>
                                    <p:cond delay="0"/>
                                  </p:stCondLst>
                                  <p:childTnLst>
                                    <p:animEffect transition="out" filter="wipe(up)">
                                      <p:cBhvr>
                                        <p:cTn id="85" dur="500"/>
                                        <p:tgtEl>
                                          <p:spTgt spid="155"/>
                                        </p:tgtEl>
                                      </p:cBhvr>
                                    </p:animEffect>
                                    <p:set>
                                      <p:cBhvr>
                                        <p:cTn id="86" dur="1" fill="hold">
                                          <p:stCondLst>
                                            <p:cond delay="499"/>
                                          </p:stCondLst>
                                        </p:cTn>
                                        <p:tgtEl>
                                          <p:spTgt spid="155"/>
                                        </p:tgtEl>
                                        <p:attrNameLst>
                                          <p:attrName>style.visibility</p:attrName>
                                        </p:attrNameLst>
                                      </p:cBhvr>
                                      <p:to>
                                        <p:strVal val="hidden"/>
                                      </p:to>
                                    </p:set>
                                  </p:childTnLst>
                                </p:cTn>
                              </p:par>
                              <p:par>
                                <p:cTn id="87" presetID="22" presetClass="entr" presetSubtype="1" fill="hold" grpId="0" nodeType="with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wipe(up)">
                                      <p:cBhvr>
                                        <p:cTn id="89" dur="500"/>
                                        <p:tgtEl>
                                          <p:spTgt spid="150"/>
                                        </p:tgtEl>
                                      </p:cBhvr>
                                    </p:animEffect>
                                  </p:childTnLst>
                                </p:cTn>
                              </p:par>
                            </p:childTnLst>
                          </p:cTn>
                        </p:par>
                        <p:par>
                          <p:cTn id="90" fill="hold">
                            <p:stCondLst>
                              <p:cond delay="17300"/>
                            </p:stCondLst>
                            <p:childTnLst>
                              <p:par>
                                <p:cTn id="91" presetID="1" presetClass="entr" presetSubtype="0" fill="hold" nodeType="after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childTnLst>
                          </p:cTn>
                        </p:par>
                        <p:par>
                          <p:cTn id="93" fill="hold">
                            <p:stCondLst>
                              <p:cond delay="17300"/>
                            </p:stCondLst>
                            <p:childTnLst>
                              <p:par>
                                <p:cTn id="94" presetID="42" presetClass="path" presetSubtype="0" accel="50000" decel="50000" fill="hold" nodeType="afterEffect">
                                  <p:stCondLst>
                                    <p:cond delay="0"/>
                                  </p:stCondLst>
                                  <p:childTnLst>
                                    <p:animMotion origin="layout" path="M -1.08501E-6 -3.68134E-6 L 0.02936 0.00908 " pathEditMode="relative" rAng="0" ptsTypes="AA">
                                      <p:cBhvr>
                                        <p:cTn id="95" dur="2000" fill="hold"/>
                                        <p:tgtEl>
                                          <p:spTgt spid="139"/>
                                        </p:tgtEl>
                                        <p:attrNameLst>
                                          <p:attrName>ppt_x</p:attrName>
                                          <p:attrName>ppt_y</p:attrName>
                                        </p:attrNameLst>
                                      </p:cBhvr>
                                      <p:rCtr x="1468" y="454"/>
                                    </p:animMotion>
                                  </p:childTnLst>
                                </p:cTn>
                              </p:par>
                            </p:childTnLst>
                          </p:cTn>
                        </p:par>
                        <p:par>
                          <p:cTn id="96" fill="hold">
                            <p:stCondLst>
                              <p:cond delay="19300"/>
                            </p:stCondLst>
                            <p:childTnLst>
                              <p:par>
                                <p:cTn id="97" presetID="16" presetClass="exit" presetSubtype="21" fill="hold" nodeType="afterEffect">
                                  <p:stCondLst>
                                    <p:cond delay="0"/>
                                  </p:stCondLst>
                                  <p:childTnLst>
                                    <p:animEffect transition="out" filter="barn(inVertical)">
                                      <p:cBhvr>
                                        <p:cTn id="98" dur="500"/>
                                        <p:tgtEl>
                                          <p:spTgt spid="48"/>
                                        </p:tgtEl>
                                      </p:cBhvr>
                                    </p:animEffect>
                                    <p:set>
                                      <p:cBhvr>
                                        <p:cTn id="99" dur="1" fill="hold">
                                          <p:stCondLst>
                                            <p:cond delay="499"/>
                                          </p:stCondLst>
                                        </p:cTn>
                                        <p:tgtEl>
                                          <p:spTgt spid="48"/>
                                        </p:tgtEl>
                                        <p:attrNameLst>
                                          <p:attrName>style.visibility</p:attrName>
                                        </p:attrNameLst>
                                      </p:cBhvr>
                                      <p:to>
                                        <p:strVal val="hidden"/>
                                      </p:to>
                                    </p:set>
                                  </p:childTnLst>
                                </p:cTn>
                              </p:par>
                            </p:childTnLst>
                          </p:cTn>
                        </p:par>
                        <p:par>
                          <p:cTn id="100" fill="hold">
                            <p:stCondLst>
                              <p:cond delay="19800"/>
                            </p:stCondLst>
                            <p:childTnLst>
                              <p:par>
                                <p:cTn id="101" presetID="26" presetClass="entr" presetSubtype="0" fill="hold" nodeType="afterEffect">
                                  <p:stCondLst>
                                    <p:cond delay="5500"/>
                                  </p:stCondLst>
                                  <p:childTnLst>
                                    <p:set>
                                      <p:cBhvr>
                                        <p:cTn id="102" dur="1" fill="hold">
                                          <p:stCondLst>
                                            <p:cond delay="0"/>
                                          </p:stCondLst>
                                        </p:cTn>
                                        <p:tgtEl>
                                          <p:spTgt spid="140"/>
                                        </p:tgtEl>
                                        <p:attrNameLst>
                                          <p:attrName>style.visibility</p:attrName>
                                        </p:attrNameLst>
                                      </p:cBhvr>
                                      <p:to>
                                        <p:strVal val="visible"/>
                                      </p:to>
                                    </p:set>
                                    <p:animEffect transition="in" filter="wipe(down)">
                                      <p:cBhvr>
                                        <p:cTn id="103" dur="580">
                                          <p:stCondLst>
                                            <p:cond delay="0"/>
                                          </p:stCondLst>
                                        </p:cTn>
                                        <p:tgtEl>
                                          <p:spTgt spid="140"/>
                                        </p:tgtEl>
                                      </p:cBhvr>
                                    </p:animEffect>
                                    <p:anim calcmode="lin" valueType="num">
                                      <p:cBhvr>
                                        <p:cTn id="104"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109" dur="26">
                                          <p:stCondLst>
                                            <p:cond delay="650"/>
                                          </p:stCondLst>
                                        </p:cTn>
                                        <p:tgtEl>
                                          <p:spTgt spid="140"/>
                                        </p:tgtEl>
                                      </p:cBhvr>
                                      <p:to x="100000" y="60000"/>
                                    </p:animScale>
                                    <p:animScale>
                                      <p:cBhvr>
                                        <p:cTn id="110" dur="166" decel="50000">
                                          <p:stCondLst>
                                            <p:cond delay="676"/>
                                          </p:stCondLst>
                                        </p:cTn>
                                        <p:tgtEl>
                                          <p:spTgt spid="140"/>
                                        </p:tgtEl>
                                      </p:cBhvr>
                                      <p:to x="100000" y="100000"/>
                                    </p:animScale>
                                    <p:animScale>
                                      <p:cBhvr>
                                        <p:cTn id="111" dur="26">
                                          <p:stCondLst>
                                            <p:cond delay="1312"/>
                                          </p:stCondLst>
                                        </p:cTn>
                                        <p:tgtEl>
                                          <p:spTgt spid="140"/>
                                        </p:tgtEl>
                                      </p:cBhvr>
                                      <p:to x="100000" y="80000"/>
                                    </p:animScale>
                                    <p:animScale>
                                      <p:cBhvr>
                                        <p:cTn id="112" dur="166" decel="50000">
                                          <p:stCondLst>
                                            <p:cond delay="1338"/>
                                          </p:stCondLst>
                                        </p:cTn>
                                        <p:tgtEl>
                                          <p:spTgt spid="140"/>
                                        </p:tgtEl>
                                      </p:cBhvr>
                                      <p:to x="100000" y="100000"/>
                                    </p:animScale>
                                    <p:animScale>
                                      <p:cBhvr>
                                        <p:cTn id="113" dur="26">
                                          <p:stCondLst>
                                            <p:cond delay="1642"/>
                                          </p:stCondLst>
                                        </p:cTn>
                                        <p:tgtEl>
                                          <p:spTgt spid="140"/>
                                        </p:tgtEl>
                                      </p:cBhvr>
                                      <p:to x="100000" y="90000"/>
                                    </p:animScale>
                                    <p:animScale>
                                      <p:cBhvr>
                                        <p:cTn id="114" dur="166" decel="50000">
                                          <p:stCondLst>
                                            <p:cond delay="1668"/>
                                          </p:stCondLst>
                                        </p:cTn>
                                        <p:tgtEl>
                                          <p:spTgt spid="140"/>
                                        </p:tgtEl>
                                      </p:cBhvr>
                                      <p:to x="100000" y="100000"/>
                                    </p:animScale>
                                    <p:animScale>
                                      <p:cBhvr>
                                        <p:cTn id="115" dur="26">
                                          <p:stCondLst>
                                            <p:cond delay="1808"/>
                                          </p:stCondLst>
                                        </p:cTn>
                                        <p:tgtEl>
                                          <p:spTgt spid="140"/>
                                        </p:tgtEl>
                                      </p:cBhvr>
                                      <p:to x="100000" y="95000"/>
                                    </p:animScale>
                                    <p:animScale>
                                      <p:cBhvr>
                                        <p:cTn id="116" dur="166" decel="50000">
                                          <p:stCondLst>
                                            <p:cond delay="1834"/>
                                          </p:stCondLst>
                                        </p:cTn>
                                        <p:tgtEl>
                                          <p:spTgt spid="140"/>
                                        </p:tgtEl>
                                      </p:cBhvr>
                                      <p:to x="100000" y="100000"/>
                                    </p:animScale>
                                  </p:childTnLst>
                                </p:cTn>
                              </p:par>
                              <p:par>
                                <p:cTn id="117" presetID="0" presetClass="path" presetSubtype="0" accel="50000" decel="50000" fill="hold" nodeType="withEffect">
                                  <p:stCondLst>
                                    <p:cond delay="100"/>
                                  </p:stCondLst>
                                  <p:childTnLst>
                                    <p:animMotion origin="layout" path="M 0.03817 -0.04017 L 0.03817 -0.03994 C 0.0508 -0.05265 0.06293 -0.06604 0.07582 -0.07739 C 0.08272 -0.08375 0.09076 -0.08624 0.0974 -0.09305 C 0.10557 -0.10168 0.11259 -0.11825 0.1191 -0.13027 C 0.12037 -0.13322 0.1219 -0.13572 0.12356 -0.13822 C 0.12676 -0.14276 0.13595 -0.15547 0.14054 -0.15955 C 0.14897 -0.1675 0.15675 -0.17113 0.16339 -0.18316 C 0.16862 -0.19292 0.17296 -0.20449 0.1782 -0.21448 C 0.18445 -0.22651 0.19147 -0.23082 0.19862 -0.24171 C 0.20207 -0.24716 0.20462 -0.25352 0.20768 -0.25942 C 0.20909 -0.28574 0.211 -0.32455 0.2133 -0.34566 C 0.21407 -0.35111 0.21662 -0.35588 0.2179 -0.3611 C 0.23232 -0.41647 0.21649 -0.36064 0.22811 -0.39832 C 0.22977 -0.40354 0.23092 -0.40899 0.2327 -0.41398 C 0.23921 -0.43077 0.24572 -0.4394 0.25313 -0.45506 C 0.26168 -0.47276 0.27023 -0.49137 0.27674 -0.5118 C 0.2793 -0.51929 0.28134 -0.52746 0.28364 -0.5354 C 0.28925 -0.58534 0.28644 -0.56264 0.29155 -0.60372 C 0.29002 -0.6187 0.28861 -0.63368 0.28708 -0.64866 C 0.28581 -0.66046 0.28529 -0.6675 0.28364 -0.67998 C 0.28261 -0.68724 0.28134 -0.69428 0.28019 -0.70154 C 0.28057 -0.71788 0.28083 -0.734 0.28134 -0.75034 C 0.28159 -0.75896 0.28261 -0.76713 0.28249 -0.77576 C 0.28223 -0.78938 0.28095 -0.80322 0.28019 -0.81684 C 0.2821 -0.82614 0.28261 -0.83658 0.28581 -0.8443 C 0.28823 -0.84952 0.29257 -0.85134 0.29615 -0.85406 C 0.30317 -0.85928 0.31044 -0.86359 0.31772 -0.86768 C 0.33125 -0.87562 0.32895 -0.87471 0.33929 -0.87766 C 0.34389 -0.86904 0.34912 -0.86155 0.35295 -0.85224 C 0.35499 -0.84702 0.35537 -0.84044 0.3564 -0.83431 C 0.35895 -0.81911 0.35933 -0.81207 0.36099 -0.7955 C 0.35946 -0.7694 0.36022 -0.74239 0.3564 -0.7172 C 0.35474 -0.70631 0.34797 -0.69972 0.34503 -0.68974 C 0.34274 -0.68248 0.34082 -0.64208 0.34044 -0.64071 C 0.33827 -0.63118 0.33304 -0.6246 0.33023 -0.61529 C 0.32742 -0.60622 0.32563 -0.59578 0.32333 -0.58602 C 0.31887 -0.53949 0.32487 -0.58261 0.31542 -0.54698 C 0.2978 -0.48002 0.31925 -0.55401 0.30636 -0.49818 C 0.30483 -0.49183 0.3024 -0.48661 0.30061 -0.48048 C 0.29704 -0.46731 0.29589 -0.45574 0.29385 -0.44144 C 0.29346 -0.43418 0.29385 -0.42692 0.2927 -0.41988 C 0.29155 -0.41239 0.28887 -0.40535 0.28708 -0.39832 C 0.28542 -0.39174 0.28402 -0.38538 0.28249 -0.3788 C 0.28172 -0.37176 0.28121 -0.36427 0.28019 -0.35724 C 0.27904 -0.34929 0.27559 -0.33386 0.27559 -0.33363 C 0.27483 -0.31502 0.27304 -0.28484 0.27559 -0.26736 C 0.27764 -0.25465 0.28249 -0.24376 0.28581 -0.23195 C 0.29066 -0.21561 0.29474 -0.1995 0.30176 -0.1852 C 0.30534 -0.17771 0.31006 -0.17204 0.31427 -0.16568 C 0.32448 -0.17453 0.33457 -0.18452 0.34503 -0.19292 C 0.35359 -0.20018 0.36354 -0.20268 0.3712 -0.21243 C 0.37656 -0.21947 0.37873 -0.23195 0.38244 -0.24171 C 0.38371 -0.26464 0.38384 -0.28779 0.38588 -0.31026 C 0.38716 -0.32365 0.39201 -0.3359 0.39278 -0.34952 C 0.39558 -0.39832 0.39418 -0.39832 0.38703 -0.43145 C 0.39124 -0.45324 0.39469 -0.47503 0.39967 -0.49614 C 0.42686 -0.61371 0.39035 -0.42033 0.41894 -0.58034 C 0.41996 -0.59782 0.42264 -0.61529 0.42226 -0.633 C 0.4215 -0.67022 0.41767 -0.70721 0.4155 -0.74444 C 0.40988 -0.84544 0.41971 -0.69519 0.41205 -0.80708 C 0.41243 -0.81502 0.41154 -0.82319 0.4132 -0.83046 C 0.41728 -0.84907 0.43375 -0.86268 0.44166 -0.86972 C 0.4649 -0.89015 0.46477 -0.8881 0.48724 -0.89718 C 0.49592 -0.8965 0.52042 -0.90354 0.52923 -0.88334 C 0.53255 -0.87562 0.53293 -0.86518 0.53498 -0.8561 C 0.536 -0.79119 0.53676 -0.78552 0.53498 -0.71516 C 0.53447 -0.70131 0.53408 -0.6877 0.53255 -0.67408 C 0.5277 -0.62914 0.52604 -0.63481 0.51557 -0.59578 C 0.4829 -0.47594 0.51838 -0.59963 0.48596 -0.4882 C 0.48558 -0.48502 0.48545 -0.48161 0.48481 -0.47844 C 0.47562 -0.43395 0.47677 -0.44031 0.46553 -0.40422 C 0.46107 -0.36178 0.4649 -0.40422 0.46209 -0.34362 C 0.46158 -0.3325 0.46056 -0.32138 0.45979 -0.31026 C 0.45941 -0.3039 0.45902 -0.29732 0.45864 -0.29074 C 0.46171 -0.27962 0.46464 -0.266 0.46885 -0.25556 C 0.4737 -0.24376 0.47651 -0.22764 0.48366 -0.22038 L 0.48941 -0.21448 C 0.50511 -0.21788 0.53115 -0.22265 0.54404 -0.23014 C 0.54966 -0.23354 0.55387 -0.24171 0.55872 -0.24784 C 0.5854 -0.34907 0.57544 -0.30095 0.5905 -0.39037 C 0.59012 -0.41103 0.58769 -0.47367 0.59178 -0.49614 C 0.59472 -0.51271 0.60161 -0.5261 0.60646 -0.54108 C 0.62114 -0.6364 0.60174 -0.49977 0.61437 -0.6507 C 0.62012 -0.7172 0.62612 -0.69768 0.65088 -0.7601 C 0.6565 -0.7744 0.66058 -0.79142 0.66786 -0.80322 C 0.67309 -0.81162 0.68075 -0.81366 0.68726 -0.81888 C 0.70756 -0.81207 0.72173 -0.81775 0.73155 -0.78189 C 0.73436 -0.77099 0.73309 -0.75828 0.73372 -0.74648 C 0.73041 -0.70472 0.72887 -0.6625 0.72364 -0.62142 C 0.72198 -0.60849 0.71739 -0.59736 0.71343 -0.58602 C 0.67705 -0.48298 0.72275 -0.63504 0.66339 -0.47253 C 0.65637 -0.45347 0.65267 -0.431 0.64743 -0.40989 C 0.65011 -0.34816 0.65024 -0.28574 0.65548 -0.22424 C 0.65586 -0.21924 0.66058 -0.21743 0.66339 -0.21834 C 0.67692 -0.22265 0.68969 -0.23445 0.70322 -0.2399 C 0.71432 -0.24444 0.72581 -0.24512 0.7373 -0.24784 C 0.75121 -0.25465 0.74406 -0.2492 0.76117 -0.27303 C 0.76423 -0.27757 0.76755 -0.28166 0.77023 -0.28665 C 0.78198 -0.31116 0.77432 -0.30867 0.78951 -0.33182 C 0.79142 -0.33454 0.7941 -0.33454 0.7964 -0.33568 C 0.80061 -0.32455 0.80648 -0.31502 0.80891 -0.30254 C 0.81121 -0.29006 0.80955 -0.27644 0.81006 -0.2635 C 0.81031 -0.25737 0.81095 -0.2517 0.81108 -0.24557 C 0.81197 -0.22628 0.81121 -0.20631 0.81338 -0.18701 C 0.81376 -0.18452 0.81644 -0.18565 0.81797 -0.1852 L 0.94422 -0.14208 C 0.95622 -0.14571 0.99528 -0.15683 1.01008 -0.16341 C 1.02208 -0.16908 1.02693 -0.17431 1.0374 -0.18316 C 1.03804 -0.18906 1.03868 -0.19496 1.0397 -0.20063 C 1.04136 -0.2113 1.04391 -0.22151 1.04532 -0.23195 C 1.04659 -0.24149 1.04685 -0.2517 1.04774 -0.26146 C 1.03881 -0.32455 1.02349 -0.38629 1.02145 -0.45097 C 1.0203 -0.48706 1.02247 -0.5236 1.01813 -0.55855 C 1.01698 -0.56786 1.01659 -0.57716 1.01455 -0.58602 C 1.012 -0.5985 1.0074 -0.60939 1.00434 -0.62142 C 1.00255 -0.62891 1.00204 -0.63731 0.99987 -0.6448 C 0.99183 -0.67204 0.98238 -0.69814 0.9737 -0.72492 C 0.9709 -0.73332 0.96898 -0.74239 0.96566 -0.75034 C 0.96234 -0.75896 0.95864 -0.76691 0.95558 -0.77576 C 0.94856 -0.79528 0.94294 -0.81253 0.93732 -0.8325 C 0.93388 -0.84498 0.93056 -0.85724 0.92698 -0.86972 C 0.92647 -0.87222 0.92584 -0.87494 0.92481 -0.87766 C 0.91971 -0.89083 0.92609 -0.87471 0.91792 -0.89332 C 0.91728 -0.89491 0.91677 -0.89741 0.91575 -0.899 L 0.90886 -0.90467 L 0.91243 -0.90104 " pathEditMode="relative" rAng="0" ptsTypes="AAAAAAAAAAAAAAAAAAAAAAAAAAAAAAAAAAAAAAAAAAAAAAAAAAAAAAAAAAAAAAAAAAAAAAAAAAAAAAAAAAAAAAAAAAAAAAAAAAAAAAAAAAAAAAAAAAAAAAAAAAAAAAA">
                                      <p:cBhvr>
                                        <p:cTn id="118" dur="5500" fill="hold"/>
                                        <p:tgtEl>
                                          <p:spTgt spid="142"/>
                                        </p:tgtEl>
                                        <p:attrNameLst>
                                          <p:attrName>ppt_x</p:attrName>
                                          <p:attrName>ppt_y</p:attrName>
                                        </p:attrNameLst>
                                      </p:cBhvr>
                                      <p:rCtr x="50472" y="-43214"/>
                                    </p:animMotion>
                                  </p:childTnLst>
                                </p:cTn>
                              </p:par>
                              <p:par>
                                <p:cTn id="119" presetID="42" presetClass="path" presetSubtype="0" accel="50000" decel="50000" fill="hold" nodeType="withEffect">
                                  <p:stCondLst>
                                    <p:cond delay="1500"/>
                                  </p:stCondLst>
                                  <p:childTnLst>
                                    <p:animMotion origin="layout" path="M 2.24151E-6 3.65411E-6 L 2.24151E-6 0.25011 " pathEditMode="relative" rAng="0" ptsTypes="AA">
                                      <p:cBhvr>
                                        <p:cTn id="120" dur="2000" fill="hold"/>
                                        <p:tgtEl>
                                          <p:spTgt spid="143"/>
                                        </p:tgtEl>
                                        <p:attrNameLst>
                                          <p:attrName>ppt_x</p:attrName>
                                          <p:attrName>ppt_y</p:attrName>
                                        </p:attrNameLst>
                                      </p:cBhvr>
                                      <p:rCtr x="0" y="12506"/>
                                    </p:animMotion>
                                  </p:childTnLst>
                                </p:cTn>
                              </p:par>
                              <p:par>
                                <p:cTn id="121" presetID="42" presetClass="path" presetSubtype="0" accel="50000" decel="50000" fill="hold" nodeType="withEffect">
                                  <p:stCondLst>
                                    <p:cond delay="1500"/>
                                  </p:stCondLst>
                                  <p:childTnLst>
                                    <p:animMotion origin="layout" path="M 1.82027E-6 3.65411E-6 L 1.82027E-6 0.25011 " pathEditMode="relative" rAng="0" ptsTypes="AA">
                                      <p:cBhvr>
                                        <p:cTn id="122" dur="2000" fill="hold"/>
                                        <p:tgtEl>
                                          <p:spTgt spid="146"/>
                                        </p:tgtEl>
                                        <p:attrNameLst>
                                          <p:attrName>ppt_x</p:attrName>
                                          <p:attrName>ppt_y</p:attrName>
                                        </p:attrNameLst>
                                      </p:cBhvr>
                                      <p:rCtr x="0" y="12506"/>
                                    </p:animMotion>
                                  </p:childTnLst>
                                </p:cTn>
                              </p:par>
                              <p:par>
                                <p:cTn id="123" presetID="42" presetClass="path" presetSubtype="0" accel="50000" decel="50000" fill="hold" nodeType="withEffect">
                                  <p:stCondLst>
                                    <p:cond delay="1500"/>
                                  </p:stCondLst>
                                  <p:childTnLst>
                                    <p:animMotion origin="layout" path="M 2.09344E-7 -6.40036E-7 L 2.09344E-7 0.25011 " pathEditMode="relative" rAng="0" ptsTypes="AA">
                                      <p:cBhvr>
                                        <p:cTn id="124" dur="2000" fill="hold"/>
                                        <p:tgtEl>
                                          <p:spTgt spid="149"/>
                                        </p:tgtEl>
                                        <p:attrNameLst>
                                          <p:attrName>ppt_x</p:attrName>
                                          <p:attrName>ppt_y</p:attrName>
                                        </p:attrNameLst>
                                      </p:cBhvr>
                                      <p:rCtr x="0" y="12506"/>
                                    </p:animMotion>
                                  </p:childTnLst>
                                </p:cTn>
                              </p:par>
                              <p:par>
                                <p:cTn id="125" presetID="42" presetClass="path" presetSubtype="0" accel="50000" decel="50000" fill="hold" nodeType="withEffect">
                                  <p:stCondLst>
                                    <p:cond delay="1500"/>
                                  </p:stCondLst>
                                  <p:childTnLst>
                                    <p:animMotion origin="layout" path="M -3.18611E-6 -6.40036E-7 L -3.18611E-6 0.25011 " pathEditMode="relative" rAng="0" ptsTypes="AA">
                                      <p:cBhvr>
                                        <p:cTn id="126" dur="2000" fill="hold"/>
                                        <p:tgtEl>
                                          <p:spTgt spid="153"/>
                                        </p:tgtEl>
                                        <p:attrNameLst>
                                          <p:attrName>ppt_x</p:attrName>
                                          <p:attrName>ppt_y</p:attrName>
                                        </p:attrNameLst>
                                      </p:cBhvr>
                                      <p:rCtr x="0" y="12506"/>
                                    </p:animMotion>
                                  </p:childTnLst>
                                </p:cTn>
                              </p:par>
                              <p:par>
                                <p:cTn id="127" presetID="42" presetClass="path" presetSubtype="0" accel="50000" decel="50000" fill="hold" nodeType="withEffect">
                                  <p:stCondLst>
                                    <p:cond delay="1500"/>
                                  </p:stCondLst>
                                  <p:childTnLst>
                                    <p:animMotion origin="layout" path="M 3.98519E-6 6.1734E-7 L 3.98519E-6 0.25011 " pathEditMode="relative" rAng="0" ptsTypes="AA">
                                      <p:cBhvr>
                                        <p:cTn id="128" dur="2000" fill="hold"/>
                                        <p:tgtEl>
                                          <p:spTgt spid="157"/>
                                        </p:tgtEl>
                                        <p:attrNameLst>
                                          <p:attrName>ppt_x</p:attrName>
                                          <p:attrName>ppt_y</p:attrName>
                                        </p:attrNameLst>
                                      </p:cBhvr>
                                      <p:rCtr x="0" y="12506"/>
                                    </p:animMotion>
                                  </p:childTnLst>
                                </p:cTn>
                              </p:par>
                              <p:par>
                                <p:cTn id="129" presetID="42" presetClass="path" presetSubtype="0" accel="50000" decel="50000" fill="hold" nodeType="withEffect">
                                  <p:stCondLst>
                                    <p:cond delay="1500"/>
                                  </p:stCondLst>
                                  <p:childTnLst>
                                    <p:animMotion origin="layout" path="M -1.75389E-6 -1.8611E-6 L -1.75389E-6 0.25012 " pathEditMode="relative" rAng="0" ptsTypes="AA">
                                      <p:cBhvr>
                                        <p:cTn id="130" dur="2000" fill="hold"/>
                                        <p:tgtEl>
                                          <p:spTgt spid="160"/>
                                        </p:tgtEl>
                                        <p:attrNameLst>
                                          <p:attrName>ppt_x</p:attrName>
                                          <p:attrName>ppt_y</p:attrName>
                                        </p:attrNameLst>
                                      </p:cBhvr>
                                      <p:rCtr x="0" y="12506"/>
                                    </p:animMotion>
                                  </p:childTnLst>
                                </p:cTn>
                              </p:par>
                              <p:par>
                                <p:cTn id="131" presetID="42" presetClass="path" presetSubtype="0" accel="50000" decel="50000" fill="hold" nodeType="withEffect">
                                  <p:stCondLst>
                                    <p:cond delay="1500"/>
                                  </p:stCondLst>
                                  <p:childTnLst>
                                    <p:animMotion origin="layout" path="M -2.17513E-6 -1.8611E-6 L -2.17513E-6 0.25012 " pathEditMode="relative" rAng="0" ptsTypes="AA">
                                      <p:cBhvr>
                                        <p:cTn id="132" dur="2000" fill="hold"/>
                                        <p:tgtEl>
                                          <p:spTgt spid="163"/>
                                        </p:tgtEl>
                                        <p:attrNameLst>
                                          <p:attrName>ppt_x</p:attrName>
                                          <p:attrName>ppt_y</p:attrName>
                                        </p:attrNameLst>
                                      </p:cBhvr>
                                      <p:rCtr x="0" y="12506"/>
                                    </p:animMotion>
                                  </p:childTnLst>
                                </p:cTn>
                              </p:par>
                              <p:par>
                                <p:cTn id="133" presetID="42" presetClass="path" presetSubtype="0" accel="50000" decel="50000" fill="hold" nodeType="withEffect">
                                  <p:stCondLst>
                                    <p:cond delay="1500"/>
                                  </p:stCondLst>
                                  <p:childTnLst>
                                    <p:animMotion origin="layout" path="M -3.78606E-6 3.84476E-6 L -3.78606E-6 0.25011 " pathEditMode="relative" rAng="0" ptsTypes="AA">
                                      <p:cBhvr>
                                        <p:cTn id="134" dur="2000" fill="hold"/>
                                        <p:tgtEl>
                                          <p:spTgt spid="166"/>
                                        </p:tgtEl>
                                        <p:attrNameLst>
                                          <p:attrName>ppt_x</p:attrName>
                                          <p:attrName>ppt_y</p:attrName>
                                        </p:attrNameLst>
                                      </p:cBhvr>
                                      <p:rCtr x="0" y="12506"/>
                                    </p:animMotion>
                                  </p:childTnLst>
                                </p:cTn>
                              </p:par>
                              <p:par>
                                <p:cTn id="135" presetID="42" presetClass="path" presetSubtype="0" accel="50000" decel="50000" fill="hold" nodeType="withEffect">
                                  <p:stCondLst>
                                    <p:cond delay="1500"/>
                                  </p:stCondLst>
                                  <p:childTnLst>
                                    <p:animMotion origin="layout" path="M -4.83023E-6 3.84476E-6 L -4.83023E-6 0.25011 " pathEditMode="relative" rAng="0" ptsTypes="AA">
                                      <p:cBhvr>
                                        <p:cTn id="136" dur="2000" fill="hold"/>
                                        <p:tgtEl>
                                          <p:spTgt spid="169"/>
                                        </p:tgtEl>
                                        <p:attrNameLst>
                                          <p:attrName>ppt_x</p:attrName>
                                          <p:attrName>ppt_y</p:attrName>
                                        </p:attrNameLst>
                                      </p:cBhvr>
                                      <p:rCtr x="0" y="12506"/>
                                    </p:animMotion>
                                  </p:childTnLst>
                                </p:cTn>
                              </p:par>
                              <p:par>
                                <p:cTn id="137" presetID="42" presetClass="path" presetSubtype="0" accel="50000" decel="50000" fill="hold" nodeType="withEffect">
                                  <p:stCondLst>
                                    <p:cond delay="1500"/>
                                  </p:stCondLst>
                                  <p:childTnLst>
                                    <p:animMotion origin="layout" path="M -1.02119E-8 2.06537E-6 L -1.02119E-8 0.25011 " pathEditMode="relative" rAng="0" ptsTypes="AA">
                                      <p:cBhvr>
                                        <p:cTn id="138" dur="2000" fill="hold"/>
                                        <p:tgtEl>
                                          <p:spTgt spid="172"/>
                                        </p:tgtEl>
                                        <p:attrNameLst>
                                          <p:attrName>ppt_x</p:attrName>
                                          <p:attrName>ppt_y</p:attrName>
                                        </p:attrNameLst>
                                      </p:cBhvr>
                                      <p:rCtr x="0" y="12506"/>
                                    </p:animMotion>
                                  </p:childTnLst>
                                </p:cTn>
                              </p:par>
                              <p:par>
                                <p:cTn id="139" presetID="42" presetClass="path" presetSubtype="0" accel="50000" decel="50000" fill="hold" nodeType="withEffect">
                                  <p:stCondLst>
                                    <p:cond delay="1500"/>
                                  </p:stCondLst>
                                  <p:childTnLst>
                                    <p:animMotion origin="layout" path="M 3.11718E-6 -2.92783E-6 L 3.11718E-6 0.25012 " pathEditMode="relative" rAng="0" ptsTypes="AA">
                                      <p:cBhvr>
                                        <p:cTn id="140" dur="2000" fill="hold"/>
                                        <p:tgtEl>
                                          <p:spTgt spid="175"/>
                                        </p:tgtEl>
                                        <p:attrNameLst>
                                          <p:attrName>ppt_x</p:attrName>
                                          <p:attrName>ppt_y</p:attrName>
                                        </p:attrNameLst>
                                      </p:cBhvr>
                                      <p:rCtr x="0" y="12506"/>
                                    </p:animMotion>
                                  </p:childTnLst>
                                </p:cTn>
                              </p:par>
                              <p:par>
                                <p:cTn id="141" presetID="42" presetClass="path" presetSubtype="0" accel="50000" decel="50000" fill="hold" nodeType="withEffect">
                                  <p:stCondLst>
                                    <p:cond delay="1500"/>
                                  </p:stCondLst>
                                  <p:childTnLst>
                                    <p:animMotion origin="layout" path="M 2.69594E-6 -2.92783E-6 L 2.69594E-6 0.25012 " pathEditMode="relative" rAng="0" ptsTypes="AA">
                                      <p:cBhvr>
                                        <p:cTn id="142" dur="2000" fill="hold"/>
                                        <p:tgtEl>
                                          <p:spTgt spid="178"/>
                                        </p:tgtEl>
                                        <p:attrNameLst>
                                          <p:attrName>ppt_x</p:attrName>
                                          <p:attrName>ppt_y</p:attrName>
                                        </p:attrNameLst>
                                      </p:cBhvr>
                                      <p:rCtr x="0" y="12506"/>
                                    </p:animMotion>
                                  </p:childTnLst>
                                </p:cTn>
                              </p:par>
                              <p:par>
                                <p:cTn id="143" presetID="42" presetClass="path" presetSubtype="0" accel="50000" decel="50000" fill="hold" nodeType="withEffect">
                                  <p:stCondLst>
                                    <p:cond delay="1500"/>
                                  </p:stCondLst>
                                  <p:childTnLst>
                                    <p:animMotion origin="layout" path="M 1.08501E-6 2.77803E-6 L 1.08501E-6 0.25011 " pathEditMode="relative" rAng="0" ptsTypes="AA">
                                      <p:cBhvr>
                                        <p:cTn id="144" dur="2000" fill="hold"/>
                                        <p:tgtEl>
                                          <p:spTgt spid="181"/>
                                        </p:tgtEl>
                                        <p:attrNameLst>
                                          <p:attrName>ppt_x</p:attrName>
                                          <p:attrName>ppt_y</p:attrName>
                                        </p:attrNameLst>
                                      </p:cBhvr>
                                      <p:rCtr x="0" y="12506"/>
                                    </p:animMotion>
                                  </p:childTnLst>
                                </p:cTn>
                              </p:par>
                              <p:par>
                                <p:cTn id="145" presetID="42" presetClass="path" presetSubtype="0" accel="50000" decel="50000" fill="hold" nodeType="withEffect">
                                  <p:stCondLst>
                                    <p:cond delay="1500"/>
                                  </p:stCondLst>
                                  <p:childTnLst>
                                    <p:animMotion origin="layout" path="M -2.31044E-6 2.77803E-6 L -2.31044E-6 0.25011 " pathEditMode="relative" rAng="0" ptsTypes="AA">
                                      <p:cBhvr>
                                        <p:cTn id="146" dur="2000" fill="hold"/>
                                        <p:tgtEl>
                                          <p:spTgt spid="184"/>
                                        </p:tgtEl>
                                        <p:attrNameLst>
                                          <p:attrName>ppt_x</p:attrName>
                                          <p:attrName>ppt_y</p:attrName>
                                        </p:attrNameLst>
                                      </p:cBhvr>
                                      <p:rCtr x="0" y="12506"/>
                                    </p:animMotion>
                                  </p:childTnLst>
                                </p:cTn>
                              </p:par>
                              <p:par>
                                <p:cTn id="147" presetID="42" presetClass="path" presetSubtype="0" accel="50000" decel="50000" fill="hold" nodeType="withEffect">
                                  <p:stCondLst>
                                    <p:cond delay="1500"/>
                                  </p:stCondLst>
                                  <p:childTnLst>
                                    <p:animMotion origin="layout" path="M 4.86086E-6 9.98638E-7 L 4.86086E-6 0.25011 " pathEditMode="relative" rAng="0" ptsTypes="AA">
                                      <p:cBhvr>
                                        <p:cTn id="148" dur="2000" fill="hold"/>
                                        <p:tgtEl>
                                          <p:spTgt spid="187"/>
                                        </p:tgtEl>
                                        <p:attrNameLst>
                                          <p:attrName>ppt_x</p:attrName>
                                          <p:attrName>ppt_y</p:attrName>
                                        </p:attrNameLst>
                                      </p:cBhvr>
                                      <p:rCtr x="0" y="12506"/>
                                    </p:animMotion>
                                  </p:childTnLst>
                                </p:cTn>
                              </p:par>
                              <p:par>
                                <p:cTn id="149" presetID="42" presetClass="path" presetSubtype="0" accel="50000" decel="50000" fill="hold" nodeType="withEffect">
                                  <p:stCondLst>
                                    <p:cond delay="1500"/>
                                  </p:stCondLst>
                                  <p:childTnLst>
                                    <p:animMotion origin="layout" path="M 4.50345E-6 1.34362E-6 L 4.50345E-6 0.25011 " pathEditMode="relative" rAng="0" ptsTypes="AA">
                                      <p:cBhvr>
                                        <p:cTn id="150" dur="2000" fill="hold"/>
                                        <p:tgtEl>
                                          <p:spTgt spid="190"/>
                                        </p:tgtEl>
                                        <p:attrNameLst>
                                          <p:attrName>ppt_x</p:attrName>
                                          <p:attrName>ppt_y</p:attrName>
                                        </p:attrNameLst>
                                      </p:cBhvr>
                                      <p:rCtr x="0" y="12506"/>
                                    </p:animMotion>
                                  </p:childTnLst>
                                </p:cTn>
                              </p:par>
                              <p:par>
                                <p:cTn id="151" presetID="42" presetClass="path" presetSubtype="0" accel="50000" decel="50000" fill="hold" nodeType="withEffect">
                                  <p:stCondLst>
                                    <p:cond delay="1500"/>
                                  </p:stCondLst>
                                  <p:childTnLst>
                                    <p:animMotion origin="layout" path="M 4.08221E-6 1.34362E-6 L 4.08221E-6 0.25011 " pathEditMode="relative" rAng="0" ptsTypes="AA">
                                      <p:cBhvr>
                                        <p:cTn id="152" dur="2000" fill="hold"/>
                                        <p:tgtEl>
                                          <p:spTgt spid="193"/>
                                        </p:tgtEl>
                                        <p:attrNameLst>
                                          <p:attrName>ppt_x</p:attrName>
                                          <p:attrName>ppt_y</p:attrName>
                                        </p:attrNameLst>
                                      </p:cBhvr>
                                      <p:rCtr x="0" y="12506"/>
                                    </p:animMotion>
                                  </p:childTnLst>
                                </p:cTn>
                              </p:par>
                              <p:par>
                                <p:cTn id="153" presetID="42" presetClass="path" presetSubtype="0" accel="50000" decel="50000" fill="hold" nodeType="withEffect">
                                  <p:stCondLst>
                                    <p:cond delay="1500"/>
                                  </p:stCondLst>
                                  <p:childTnLst>
                                    <p:animMotion origin="layout" path="M 2.47128E-6 -2.95052E-6 L 2.47128E-6 0.25012 " pathEditMode="relative" rAng="0" ptsTypes="AA">
                                      <p:cBhvr>
                                        <p:cTn id="154" dur="2000" fill="hold"/>
                                        <p:tgtEl>
                                          <p:spTgt spid="196"/>
                                        </p:tgtEl>
                                        <p:attrNameLst>
                                          <p:attrName>ppt_x</p:attrName>
                                          <p:attrName>ppt_y</p:attrName>
                                        </p:attrNameLst>
                                      </p:cBhvr>
                                      <p:rCtr x="0" y="12506"/>
                                    </p:animMotion>
                                  </p:childTnLst>
                                </p:cTn>
                              </p:par>
                              <p:par>
                                <p:cTn id="155" presetID="42" presetClass="path" presetSubtype="0" accel="50000" decel="50000" fill="hold" nodeType="withEffect">
                                  <p:stCondLst>
                                    <p:cond delay="1500"/>
                                  </p:stCondLst>
                                  <p:childTnLst>
                                    <p:animMotion origin="layout" path="M -9.24177E-7 -2.95052E-6 L -9.24177E-7 0.25012 " pathEditMode="relative" rAng="0" ptsTypes="AA">
                                      <p:cBhvr>
                                        <p:cTn id="156" dur="2000" fill="hold"/>
                                        <p:tgtEl>
                                          <p:spTgt spid="199"/>
                                        </p:tgtEl>
                                        <p:attrNameLst>
                                          <p:attrName>ppt_x</p:attrName>
                                          <p:attrName>ppt_y</p:attrName>
                                        </p:attrNameLst>
                                      </p:cBhvr>
                                      <p:rCtr x="0" y="12506"/>
                                    </p:animMotion>
                                  </p:childTnLst>
                                </p:cTn>
                              </p:par>
                              <p:par>
                                <p:cTn id="157" presetID="42" presetClass="path" presetSubtype="0" accel="50000" decel="50000" fill="hold" nodeType="withEffect">
                                  <p:stCondLst>
                                    <p:cond delay="1500"/>
                                  </p:stCondLst>
                                  <p:childTnLst>
                                    <p:animMotion origin="layout" path="M -3.75287E-6 -4.72991E-6 L -3.75287E-6 0.25012 " pathEditMode="relative" rAng="0" ptsTypes="AA">
                                      <p:cBhvr>
                                        <p:cTn id="158" dur="2000" fill="hold"/>
                                        <p:tgtEl>
                                          <p:spTgt spid="202"/>
                                        </p:tgtEl>
                                        <p:attrNameLst>
                                          <p:attrName>ppt_x</p:attrName>
                                          <p:attrName>ppt_y</p:attrName>
                                        </p:attrNameLst>
                                      </p:cBhvr>
                                      <p:rCtr x="0" y="12506"/>
                                    </p:animMotion>
                                  </p:childTnLst>
                                </p:cTn>
                              </p:par>
                            </p:childTnLst>
                          </p:cTn>
                        </p:par>
                      </p:childTnLst>
                    </p:cTn>
                  </p:par>
                  <p:par>
                    <p:cTn id="159" fill="hold">
                      <p:stCondLst>
                        <p:cond delay="indefinite"/>
                      </p:stCondLst>
                      <p:childTnLst>
                        <p:par>
                          <p:cTn id="160" fill="hold">
                            <p:stCondLst>
                              <p:cond delay="0"/>
                            </p:stCondLst>
                            <p:childTnLst>
                              <p:par>
                                <p:cTn id="161" presetID="42" presetClass="path" presetSubtype="0" accel="50000" decel="50000" fill="hold" nodeType="clickEffect">
                                  <p:stCondLst>
                                    <p:cond delay="0"/>
                                  </p:stCondLst>
                                  <p:childTnLst>
                                    <p:animMotion origin="layout" path="M -1.01353E-6 4.72084E-7 L 1.29602 -0.05878 " pathEditMode="relative" rAng="0" ptsTypes="AA">
                                      <p:cBhvr>
                                        <p:cTn id="162" dur="2000" fill="hold"/>
                                        <p:tgtEl>
                                          <p:spTgt spid="20"/>
                                        </p:tgtEl>
                                        <p:attrNameLst>
                                          <p:attrName>ppt_x</p:attrName>
                                          <p:attrName>ppt_y</p:attrName>
                                        </p:attrNameLst>
                                      </p:cBhvr>
                                      <p:rCtr x="64794" y="-2951"/>
                                    </p:animMotion>
                                  </p:childTnLst>
                                </p:cTn>
                              </p:par>
                              <p:par>
                                <p:cTn id="163" presetID="1" presetClass="entr" presetSubtype="0" fill="hold" nodeType="withEffect">
                                  <p:stCondLst>
                                    <p:cond delay="1100"/>
                                  </p:stCondLst>
                                  <p:childTnLst>
                                    <p:set>
                                      <p:cBhvr>
                                        <p:cTn id="164" dur="1" fill="hold">
                                          <p:stCondLst>
                                            <p:cond delay="0"/>
                                          </p:stCondLst>
                                        </p:cTn>
                                        <p:tgtEl>
                                          <p:spTgt spid="2050"/>
                                        </p:tgtEl>
                                        <p:attrNameLst>
                                          <p:attrName>style.visibility</p:attrName>
                                        </p:attrNameLst>
                                      </p:cBhvr>
                                      <p:to>
                                        <p:strVal val="visible"/>
                                      </p:to>
                                    </p:set>
                                  </p:childTnLst>
                                </p:cTn>
                              </p:par>
                              <p:par>
                                <p:cTn id="165" presetID="0" presetClass="path" presetSubtype="0" accel="50000" decel="50000" fill="hold" nodeType="withEffect">
                                  <p:stCondLst>
                                    <p:cond delay="900"/>
                                  </p:stCondLst>
                                  <p:childTnLst>
                                    <p:animMotion origin="layout" path="M -1.90962E-6 -3.1094E-6 L -1.90962E-6 -3.1094E-6 C 0.08744 0.01771 0.07468 0.37563 0.11208 0.56355 " pathEditMode="relative" rAng="0" ptsTypes="AAA">
                                      <p:cBhvr>
                                        <p:cTn id="166" dur="2000" fill="hold"/>
                                        <p:tgtEl>
                                          <p:spTgt spid="2050"/>
                                        </p:tgtEl>
                                        <p:attrNameLst>
                                          <p:attrName>ppt_x</p:attrName>
                                          <p:attrName>ppt_y</p:attrName>
                                        </p:attrNameLst>
                                      </p:cBhvr>
                                      <p:rCtr x="5604" y="28166"/>
                                    </p:animMotion>
                                  </p:childTnLst>
                                </p:cTn>
                              </p:par>
                            </p:childTnLst>
                          </p:cTn>
                        </p:par>
                        <p:par>
                          <p:cTn id="167" fill="hold">
                            <p:stCondLst>
                              <p:cond delay="2900"/>
                            </p:stCondLst>
                            <p:childTnLst>
                              <p:par>
                                <p:cTn id="168" presetID="53" presetClass="entr" presetSubtype="16" fill="hold" nodeType="afterEffect">
                                  <p:stCondLst>
                                    <p:cond delay="0"/>
                                  </p:stCondLst>
                                  <p:childTnLst>
                                    <p:set>
                                      <p:cBhvr>
                                        <p:cTn id="169" dur="1" fill="hold">
                                          <p:stCondLst>
                                            <p:cond delay="0"/>
                                          </p:stCondLst>
                                        </p:cTn>
                                        <p:tgtEl>
                                          <p:spTgt spid="3074"/>
                                        </p:tgtEl>
                                        <p:attrNameLst>
                                          <p:attrName>style.visibility</p:attrName>
                                        </p:attrNameLst>
                                      </p:cBhvr>
                                      <p:to>
                                        <p:strVal val="visible"/>
                                      </p:to>
                                    </p:set>
                                    <p:anim calcmode="lin" valueType="num">
                                      <p:cBhvr>
                                        <p:cTn id="170" dur="500" fill="hold"/>
                                        <p:tgtEl>
                                          <p:spTgt spid="3074"/>
                                        </p:tgtEl>
                                        <p:attrNameLst>
                                          <p:attrName>ppt_w</p:attrName>
                                        </p:attrNameLst>
                                      </p:cBhvr>
                                      <p:tavLst>
                                        <p:tav tm="0">
                                          <p:val>
                                            <p:fltVal val="0"/>
                                          </p:val>
                                        </p:tav>
                                        <p:tav tm="100000">
                                          <p:val>
                                            <p:strVal val="#ppt_w"/>
                                          </p:val>
                                        </p:tav>
                                      </p:tavLst>
                                    </p:anim>
                                    <p:anim calcmode="lin" valueType="num">
                                      <p:cBhvr>
                                        <p:cTn id="171" dur="500" fill="hold"/>
                                        <p:tgtEl>
                                          <p:spTgt spid="3074"/>
                                        </p:tgtEl>
                                        <p:attrNameLst>
                                          <p:attrName>ppt_h</p:attrName>
                                        </p:attrNameLst>
                                      </p:cBhvr>
                                      <p:tavLst>
                                        <p:tav tm="0">
                                          <p:val>
                                            <p:fltVal val="0"/>
                                          </p:val>
                                        </p:tav>
                                        <p:tav tm="100000">
                                          <p:val>
                                            <p:strVal val="#ppt_h"/>
                                          </p:val>
                                        </p:tav>
                                      </p:tavLst>
                                    </p:anim>
                                    <p:animEffect transition="in" filter="fade">
                                      <p:cBhvr>
                                        <p:cTn id="172" dur="500"/>
                                        <p:tgtEl>
                                          <p:spTgt spid="3074"/>
                                        </p:tgtEl>
                                      </p:cBhvr>
                                    </p:animEffect>
                                  </p:childTnLst>
                                </p:cTn>
                              </p:par>
                              <p:par>
                                <p:cTn id="173" presetID="1" presetClass="exit" presetSubtype="0" fill="hold" nodeType="withEffect">
                                  <p:stCondLst>
                                    <p:cond delay="0"/>
                                  </p:stCondLst>
                                  <p:childTnLst>
                                    <p:set>
                                      <p:cBhvr>
                                        <p:cTn id="174" dur="1" fill="hold">
                                          <p:stCondLst>
                                            <p:cond delay="0"/>
                                          </p:stCondLst>
                                        </p:cTn>
                                        <p:tgtEl>
                                          <p:spTgt spid="2050"/>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3074"/>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87"/>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85"/>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5" grpId="0" animBg="1"/>
      <p:bldP spid="15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5060360"/>
          </a:xfrm>
        </p:spPr>
        <p:txBody>
          <a:bodyPr vert="horz" wrap="square" lIns="146304" tIns="91440" rIns="146304" bIns="91440" rtlCol="0" anchor="t">
            <a:spAutoFit/>
          </a:bodyPr>
          <a:lstStyle/>
          <a:p>
            <a:pPr lvl="1">
              <a:lnSpc>
                <a:spcPct val="100000"/>
              </a:lnSpc>
              <a:spcBef>
                <a:spcPts val="384"/>
              </a:spcBef>
            </a:pPr>
            <a:r>
              <a:rPr lang="en-US" sz="1800" b="1">
                <a:cs typeface="Segoe UI"/>
              </a:rPr>
              <a:t>Adam Wójcik and Martin </a:t>
            </a:r>
            <a:r>
              <a:rPr lang="en-US" sz="1800" b="1" err="1">
                <a:cs typeface="Segoe UI"/>
              </a:rPr>
              <a:t>Lingstuyl</a:t>
            </a:r>
            <a:r>
              <a:rPr lang="en-US" sz="1800" b="1">
                <a:cs typeface="Segoe UI"/>
              </a:rPr>
              <a:t> are maintainers 👏 🎉</a:t>
            </a:r>
          </a:p>
          <a:p>
            <a:pPr lvl="1">
              <a:lnSpc>
                <a:spcPct val="100000"/>
              </a:lnSpc>
              <a:spcBef>
                <a:spcPts val="384"/>
              </a:spcBef>
            </a:pPr>
            <a:endParaRPr lang="en-US" sz="1800" b="1">
              <a:cs typeface="Segoe UI"/>
            </a:endParaRPr>
          </a:p>
          <a:p>
            <a:pPr lvl="1">
              <a:lnSpc>
                <a:spcPct val="100000"/>
              </a:lnSpc>
              <a:spcBef>
                <a:spcPts val="384"/>
              </a:spcBef>
            </a:pPr>
            <a:r>
              <a:rPr lang="en-US" sz="1800" b="1">
                <a:cs typeface="Segoe UI"/>
              </a:rPr>
              <a:t>New beta version v5.3 with:</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Managing list and list item permissions</a:t>
            </a:r>
          </a:p>
          <a:p>
            <a:pPr marL="285750" lvl="1" indent="-285750">
              <a:lnSpc>
                <a:spcPct val="100000"/>
              </a:lnSpc>
              <a:spcBef>
                <a:spcPts val="384"/>
              </a:spcBef>
              <a:buFont typeface="Arial,Sans-Serif" panose="020B0604020202020204" pitchFamily="34" charset="0"/>
              <a:buChar char="•"/>
            </a:pPr>
            <a:r>
              <a:rPr lang="en-US" sz="1600">
                <a:cs typeface="Segoe UI"/>
              </a:rPr>
              <a:t>Retrieving list of security alert for your tenant</a:t>
            </a:r>
          </a:p>
          <a:p>
            <a:pPr marL="285750" lvl="1" indent="-285750">
              <a:lnSpc>
                <a:spcPct val="100000"/>
              </a:lnSpc>
              <a:spcBef>
                <a:spcPts val="384"/>
              </a:spcBef>
              <a:buFont typeface="Arial,Sans-Serif" panose="020B0604020202020204" pitchFamily="34" charset="0"/>
              <a:buChar char="•"/>
            </a:pPr>
            <a:r>
              <a:rPr lang="en-US" sz="1600">
                <a:cs typeface="Segoe UI"/>
              </a:rPr>
              <a:t>Easily opening the management page for an Azure AD app in the Azure Portal</a:t>
            </a:r>
          </a:p>
          <a:p>
            <a:pPr marL="285750" lvl="1" indent="-285750">
              <a:lnSpc>
                <a:spcPct val="100000"/>
              </a:lnSpc>
              <a:spcBef>
                <a:spcPts val="384"/>
              </a:spcBef>
              <a:buFont typeface="Arial,Sans-Serif" panose="020B0604020202020204" pitchFamily="34" charset="0"/>
              <a:buChar char="•"/>
            </a:pPr>
            <a:r>
              <a:rPr lang="en-US" sz="1600">
                <a:cs typeface="Segoe UI"/>
              </a:rPr>
              <a:t>Extended support for Planner</a:t>
            </a:r>
            <a:endParaRPr lang="en-US"/>
          </a:p>
          <a:p>
            <a:pPr lvl="1">
              <a:lnSpc>
                <a:spcPct val="100000"/>
              </a:lnSpc>
              <a:spcBef>
                <a:spcPts val="384"/>
              </a:spcBef>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v5.3 beta:</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@pnp/cli-microsoft365@</a:t>
            </a:r>
            <a:r>
              <a:rPr lang="en-US" sz="1600">
                <a:cs typeface="Segoe UI"/>
              </a:rPr>
              <a:t>next</a:t>
            </a:r>
            <a:endParaRPr lang="en-US" sz="1600">
              <a:latin typeface="Segoe UI"/>
              <a:cs typeface="Segoe UI"/>
            </a:endParaRPr>
          </a:p>
          <a:p>
            <a:pPr>
              <a:lnSpc>
                <a:spcPct val="100000"/>
              </a:lnSpc>
              <a:spcBef>
                <a:spcPts val="384"/>
              </a:spcBef>
            </a:pPr>
            <a:r>
              <a:rPr lang="en-US" sz="1600">
                <a:latin typeface="Segoe UI"/>
                <a:cs typeface="Segoe UI"/>
              </a:rPr>
              <a:t>docker run --rm –it m365pnp/cli-microsoft365:next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https://pnp.github.io/cli-microsoft365/about/release-notes/#v530</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423848" y="5554143"/>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 @climicrosoft365 #CLIMicrosoft365 on Twitter</a:t>
            </a:r>
          </a:p>
          <a:p>
            <a:pPr>
              <a:lnSpc>
                <a:spcPct val="90000"/>
              </a:lnSpc>
              <a:spcAft>
                <a:spcPts val="600"/>
              </a:spcAft>
            </a:pPr>
            <a:r>
              <a:rPr lang="en-US">
                <a:solidFill>
                  <a:schemeClr val="tx2"/>
                </a:solidFill>
              </a:rPr>
              <a:t>📖 aka.ms/cli-m365</a:t>
            </a:r>
            <a:endParaRPr lang="en-US">
              <a:solidFill>
                <a:schemeClr val="tx2"/>
              </a:solidFill>
              <a:cs typeface="Segoe UI"/>
            </a:endParaRPr>
          </a:p>
          <a:p>
            <a:r>
              <a:rPr lang="en-US">
                <a:ea typeface="+mn-lt"/>
                <a:cs typeface="+mn-lt"/>
              </a:rPr>
              <a:t>🗣 github.com/</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5948793" y="1343965"/>
            <a:ext cx="5498165" cy="4081542"/>
          </a:xfrm>
          <a:prstGeom prst="rect">
            <a:avLst/>
          </a:prstGeom>
        </p:spPr>
      </p:pic>
      <p:sp>
        <p:nvSpPr>
          <p:cNvPr id="20" name="TextBox 19">
            <a:extLst>
              <a:ext uri="{FF2B5EF4-FFF2-40B4-BE49-F238E27FC236}">
                <a16:creationId xmlns:a16="http://schemas.microsoft.com/office/drawing/2014/main" id="{DB5D1CB4-9D32-42DB-AE6C-2E0D42D89B7E}"/>
              </a:ext>
            </a:extLst>
          </p:cNvPr>
          <p:cNvSpPr txBox="1"/>
          <p:nvPr/>
        </p:nvSpPr>
        <p:spPr>
          <a:xfrm rot="197318">
            <a:off x="9175856" y="4315992"/>
            <a:ext cx="2588542" cy="738664"/>
          </a:xfrm>
          <a:prstGeom prst="rect">
            <a:avLst/>
          </a:prstGeom>
          <a:solidFill>
            <a:schemeClr val="accent1"/>
          </a:solidFill>
          <a:effectLst>
            <a:outerShdw blurRad="50800" dist="38100" dir="2700000" algn="tl" rotWithShape="0">
              <a:prstClr val="black">
                <a:alpha val="40000"/>
              </a:prstClr>
            </a:outerShdw>
          </a:effectLst>
        </p:spPr>
        <p:txBody>
          <a:bodyPr wrap="square" lIns="182880" tIns="146304" rIns="182880" bIns="146304" rtlCol="0" anchor="t">
            <a:spAutoFit/>
          </a:bodyPr>
          <a:lstStyle/>
          <a:p>
            <a:pPr algn="ctr">
              <a:lnSpc>
                <a:spcPct val="90000"/>
              </a:lnSpc>
              <a:spcAft>
                <a:spcPts val="600"/>
              </a:spcAft>
            </a:pPr>
            <a:r>
              <a:rPr lang="en-US" sz="1600">
                <a:solidFill>
                  <a:schemeClr val="bg1"/>
                </a:solidFill>
              </a:rPr>
              <a:t>Available natively in Azure Cloud Shell</a:t>
            </a:r>
          </a:p>
        </p:txBody>
      </p:sp>
    </p:spTree>
    <p:extLst>
      <p:ext uri="{BB962C8B-B14F-4D97-AF65-F5344CB8AC3E}">
        <p14:creationId xmlns:p14="http://schemas.microsoft.com/office/powerpoint/2010/main" val="22533654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5892683" cy="4850559"/>
          </a:xfrm>
        </p:spPr>
        <p:txBody>
          <a:bodyPr vert="horz" wrap="square" lIns="146304" tIns="91440" rIns="146304" bIns="91440" rtlCol="0" anchor="t">
            <a:spAutoFit/>
          </a:bodyPr>
          <a:lstStyle/>
          <a:p>
            <a:pPr lvl="1">
              <a:lnSpc>
                <a:spcPct val="100000"/>
              </a:lnSpc>
              <a:spcBef>
                <a:spcPts val="384"/>
              </a:spcBef>
            </a:pPr>
            <a:r>
              <a:rPr lang="en-US" sz="1600" b="1">
                <a:gradFill>
                  <a:gsLst>
                    <a:gs pos="1250">
                      <a:schemeClr val="tx1"/>
                    </a:gs>
                    <a:gs pos="100000">
                      <a:schemeClr val="tx1"/>
                    </a:gs>
                  </a:gsLst>
                  <a:lin ang="5400000" scaled="0"/>
                </a:gradFill>
                <a:latin typeface="+mn-lt"/>
                <a:cs typeface="Segoe UI"/>
              </a:rPr>
              <a:t>React Controls </a:t>
            </a:r>
            <a:r>
              <a:rPr lang="en-US" sz="1600" b="1">
                <a:cs typeface="Segoe UI"/>
              </a:rPr>
              <a:t>– 3.8.0</a:t>
            </a:r>
            <a:endParaRPr lang="en-US" sz="16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200" err="1">
                <a:cs typeface="Segoe UI"/>
              </a:rPr>
              <a:t>PeoplePicker</a:t>
            </a:r>
            <a:r>
              <a:rPr lang="en-US" sz="1200">
                <a:cs typeface="Segoe UI"/>
              </a:rPr>
              <a:t> enhancements: ability to provide multiple group id-s, search in nested groups</a:t>
            </a:r>
            <a:endParaRPr lang="en-US">
              <a:cs typeface="Segoe UI"/>
            </a:endParaRPr>
          </a:p>
          <a:p>
            <a:pPr marL="513715" lvl="2" indent="-285750">
              <a:lnSpc>
                <a:spcPct val="100000"/>
              </a:lnSpc>
              <a:spcBef>
                <a:spcPts val="384"/>
              </a:spcBef>
              <a:buFont typeface="Arial" panose="020B0604020202020204" pitchFamily="34" charset="0"/>
              <a:buChar char="•"/>
            </a:pPr>
            <a:r>
              <a:rPr lang="en-US" sz="1200" err="1">
                <a:cs typeface="Segoe UI"/>
              </a:rPr>
              <a:t>AdaptiveCardHost</a:t>
            </a:r>
            <a:r>
              <a:rPr lang="en-US" sz="1200">
                <a:cs typeface="Segoe UI"/>
              </a:rPr>
              <a:t> enhancements: add SPFx context, re-think CSS classes generation</a:t>
            </a:r>
          </a:p>
          <a:p>
            <a:pPr marL="513715" lvl="2" indent="-285750">
              <a:lnSpc>
                <a:spcPct val="100000"/>
              </a:lnSpc>
              <a:spcBef>
                <a:spcPts val="384"/>
              </a:spcBef>
              <a:buFont typeface="Arial" panose="020B0604020202020204" pitchFamily="34" charset="0"/>
              <a:buChar char="•"/>
            </a:pPr>
            <a:r>
              <a:rPr lang="en-US" sz="1200">
                <a:cs typeface="Segoe UI"/>
              </a:rPr>
              <a:t>Support for section backgrounds in AccessibleAccordion and TreeView</a:t>
            </a:r>
          </a:p>
          <a:p>
            <a:pPr marL="513715" lvl="2" indent="-285750">
              <a:lnSpc>
                <a:spcPct val="100000"/>
              </a:lnSpc>
              <a:spcBef>
                <a:spcPts val="384"/>
              </a:spcBef>
              <a:buFont typeface="Arial" panose="020B0604020202020204" pitchFamily="34" charset="0"/>
              <a:buChar char="•"/>
            </a:pPr>
            <a:r>
              <a:rPr lang="en-US" sz="1200">
                <a:cs typeface="Segoe UI"/>
              </a:rPr>
              <a:t>Various fixes</a:t>
            </a:r>
          </a:p>
          <a:p>
            <a:pPr lvl="1">
              <a:lnSpc>
                <a:spcPct val="100000"/>
              </a:lnSpc>
              <a:spcBef>
                <a:spcPts val="384"/>
              </a:spcBef>
            </a:pPr>
            <a:r>
              <a:rPr lang="en-US" sz="1200">
                <a:cs typeface="Segoe UI"/>
              </a:rPr>
              <a:t>Release notes: </a:t>
            </a:r>
            <a:r>
              <a:rPr lang="en-US" sz="1200">
                <a:cs typeface="Segoe UI"/>
                <a:hlinkClick r:id="rId3"/>
              </a:rPr>
              <a:t>https://pnp.github.io/sp-dev-fx-controls-react/about/release-notes/</a:t>
            </a:r>
            <a:endParaRPr lang="en-US" sz="1200">
              <a:ea typeface="+mn-lt"/>
              <a:cs typeface="+mn-lt"/>
            </a:endParaRPr>
          </a:p>
          <a:p>
            <a:pPr lvl="1">
              <a:lnSpc>
                <a:spcPct val="100000"/>
              </a:lnSpc>
              <a:spcBef>
                <a:spcPts val="384"/>
              </a:spcBef>
            </a:pPr>
            <a:r>
              <a:rPr lang="en-US" sz="1600" b="1">
                <a:cs typeface="Segoe UI"/>
              </a:rPr>
              <a:t>React Property Controls – 3.7.0</a:t>
            </a:r>
          </a:p>
          <a:p>
            <a:pPr marL="513715" lvl="2" indent="-285750">
              <a:lnSpc>
                <a:spcPct val="100000"/>
              </a:lnSpc>
              <a:spcBef>
                <a:spcPts val="384"/>
              </a:spcBef>
              <a:buFont typeface="Arial,Sans-Serif" panose="020B0604020202020204" pitchFamily="34" charset="0"/>
              <a:buChar char="•"/>
            </a:pPr>
            <a:r>
              <a:rPr lang="en-US" sz="1200" err="1">
                <a:solidFill>
                  <a:srgbClr val="2F2F2F"/>
                </a:solidFill>
                <a:ea typeface="+mn-lt"/>
                <a:cs typeface="+mn-lt"/>
              </a:rPr>
              <a:t>PropertyFieldListPicker</a:t>
            </a:r>
            <a:r>
              <a:rPr lang="en-US" sz="1200">
                <a:solidFill>
                  <a:srgbClr val="2F2F2F"/>
                </a:solidFill>
                <a:ea typeface="+mn-lt"/>
                <a:cs typeface="+mn-lt"/>
              </a:rPr>
              <a:t>: ability to provide content type id</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PropertyFieldColorPicker: provide preview of the selected color</a:t>
            </a:r>
          </a:p>
          <a:p>
            <a:pPr lvl="1">
              <a:lnSpc>
                <a:spcPct val="100000"/>
              </a:lnSpc>
              <a:spcBef>
                <a:spcPts val="384"/>
              </a:spcBef>
            </a:pPr>
            <a:r>
              <a:rPr lang="en-US" sz="1200">
                <a:ea typeface="+mn-lt"/>
                <a:cs typeface="+mn-lt"/>
              </a:rPr>
              <a:t>Release notes: </a:t>
            </a:r>
            <a:r>
              <a:rPr lang="en-US" sz="1200">
                <a:ea typeface="+mn-lt"/>
                <a:cs typeface="+mn-lt"/>
                <a:hlinkClick r:id="rId4"/>
              </a:rPr>
              <a:t>https://pnp.github.io/sp-dev-fx-property-controls/about/release-notes/</a:t>
            </a:r>
            <a:endParaRPr lang="en-US" sz="1200">
              <a:ea typeface="+mn-lt"/>
              <a:cs typeface="+mn-lt"/>
            </a:endParaRPr>
          </a:p>
          <a:p>
            <a:pPr lvl="1"/>
            <a:endParaRPr lang="en-US" sz="1200">
              <a:ea typeface="+mn-lt"/>
              <a:cs typeface="+mn-lt"/>
            </a:endParaRPr>
          </a:p>
          <a:p>
            <a:pPr lvl="1"/>
            <a:r>
              <a:rPr lang="en-US" sz="1200">
                <a:ea typeface="+mn-lt"/>
                <a:cs typeface="+mn-lt"/>
              </a:rPr>
              <a:t>Special thanks to our contributors: Andreas Omayrat, brianpmccullough, Christophe Humbert, Fabio Franzini, Gautam Sheth, Joel Lopes, Milan Holemans, Patrik Hellgren, Ravichandran Krishnasamy, Rico van de Ven, Russell gove.</a:t>
            </a:r>
          </a:p>
          <a:p>
            <a:pPr lvl="1">
              <a:spcBef>
                <a:spcPts val="0"/>
              </a:spcBef>
            </a:pPr>
            <a:endParaRPr lang="en-US" sz="1200">
              <a:ea typeface="+mn-lt"/>
              <a:cs typeface="+mn-lt"/>
            </a:endParaRPr>
          </a:p>
          <a:p>
            <a:pPr lvl="1"/>
            <a:r>
              <a:rPr lang="en-US" sz="1200" b="1">
                <a:ea typeface="+mn-lt"/>
                <a:cs typeface="+mn-lt"/>
              </a:rPr>
              <a:t>More information: </a:t>
            </a:r>
            <a:endParaRPr lang="en-US" sz="1200">
              <a:cs typeface="Segoe UI"/>
            </a:endParaRPr>
          </a:p>
          <a:p>
            <a:pPr lvl="1"/>
            <a:r>
              <a:rPr lang="en-US" sz="1200">
                <a:ea typeface="+mn-lt"/>
                <a:cs typeface="+mn-lt"/>
                <a:hlinkClick r:id="rId5"/>
              </a:rPr>
              <a:t>https://sharepoint.github.io/sp-dev-fx-property-controls</a:t>
            </a:r>
            <a:r>
              <a:rPr lang="en-US" sz="1200">
                <a:ea typeface="+mn-lt"/>
                <a:cs typeface="+mn-lt"/>
              </a:rPr>
              <a:t> </a:t>
            </a:r>
            <a:br>
              <a:rPr lang="en-US" sz="1200">
                <a:ea typeface="+mn-lt"/>
                <a:cs typeface="+mn-lt"/>
              </a:rPr>
            </a:br>
            <a:r>
              <a:rPr lang="en-US" sz="1200">
                <a:ea typeface="+mn-lt"/>
                <a:cs typeface="+mn-lt"/>
              </a:rPr>
              <a:t> </a:t>
            </a:r>
            <a:r>
              <a:rPr lang="en-US" sz="1200">
                <a:ea typeface="+mn-lt"/>
                <a:cs typeface="+mn-lt"/>
                <a:hlinkClick r:id="rId6"/>
              </a:rPr>
              <a:t>https://sharepoint.github.io/sp-dev-fx-controls-react</a:t>
            </a:r>
            <a:r>
              <a:rPr lang="en-US" sz="1200">
                <a:ea typeface="+mn-lt"/>
                <a:cs typeface="+mn-lt"/>
              </a:rPr>
              <a:t> </a:t>
            </a:r>
            <a:endParaRPr lang="en-US" sz="1200">
              <a:cs typeface="Segoe UI"/>
            </a:endParaRPr>
          </a:p>
          <a:p>
            <a:pPr lvl="1"/>
            <a:r>
              <a:rPr lang="en-US" sz="1200" b="1">
                <a:ea typeface="+mn-lt"/>
                <a:cs typeface="+mn-lt"/>
              </a:rPr>
              <a:t>Twitter: </a:t>
            </a:r>
            <a:r>
              <a:rPr lang="en-US" sz="1200">
                <a:ea typeface="+mn-lt"/>
                <a:cs typeface="+mn-lt"/>
              </a:rPr>
              <a:t>@M365PnPControls</a:t>
            </a:r>
            <a:endParaRPr lang="en-US" sz="1200">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1" name="Picture 21">
            <a:extLst>
              <a:ext uri="{FF2B5EF4-FFF2-40B4-BE49-F238E27FC236}">
                <a16:creationId xmlns:a16="http://schemas.microsoft.com/office/drawing/2014/main" id="{2B7575E2-627D-56AC-C9CF-46155FBE53B4}"/>
              </a:ext>
            </a:extLst>
          </p:cNvPr>
          <p:cNvPicPr>
            <a:picLocks noChangeAspect="1"/>
          </p:cNvPicPr>
          <p:nvPr/>
        </p:nvPicPr>
        <p:blipFill>
          <a:blip r:embed="rId7"/>
          <a:stretch>
            <a:fillRect/>
          </a:stretch>
        </p:blipFill>
        <p:spPr>
          <a:xfrm>
            <a:off x="6584646" y="1213550"/>
            <a:ext cx="4058235" cy="3264434"/>
          </a:xfrm>
          <a:prstGeom prst="rect">
            <a:avLst/>
          </a:prstGeom>
        </p:spPr>
      </p:pic>
      <p:pic>
        <p:nvPicPr>
          <p:cNvPr id="22" name="Picture 22">
            <a:extLst>
              <a:ext uri="{FF2B5EF4-FFF2-40B4-BE49-F238E27FC236}">
                <a16:creationId xmlns:a16="http://schemas.microsoft.com/office/drawing/2014/main" id="{278B8670-18A1-D94C-D4B9-041FE296167E}"/>
              </a:ext>
            </a:extLst>
          </p:cNvPr>
          <p:cNvPicPr>
            <a:picLocks noChangeAspect="1"/>
          </p:cNvPicPr>
          <p:nvPr/>
        </p:nvPicPr>
        <p:blipFill>
          <a:blip r:embed="rId8"/>
          <a:stretch>
            <a:fillRect/>
          </a:stretch>
        </p:blipFill>
        <p:spPr>
          <a:xfrm>
            <a:off x="7662855" y="3273614"/>
            <a:ext cx="3736185" cy="3001401"/>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531018" y="1439748"/>
            <a:ext cx="4929914" cy="497059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dirty="0">
                <a:solidFill>
                  <a:schemeClr val="bg1"/>
                </a:solidFill>
                <a:latin typeface="Segoe UI Light"/>
                <a:cs typeface="Segoe UI Light"/>
              </a:rPr>
              <a:t>Latest update on SharePoint Framework</a:t>
            </a:r>
          </a:p>
          <a:p>
            <a:pPr marL="342900" indent="-342900">
              <a:buFont typeface="Arial" panose="020B0604020202020204" pitchFamily="34" charset="0"/>
              <a:buChar char="•"/>
            </a:pPr>
            <a:endParaRPr lang="en-US" sz="1700" b="1"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700" b="1" dirty="0">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dirty="0" err="1">
                <a:solidFill>
                  <a:schemeClr val="bg1"/>
                </a:solidFill>
                <a:latin typeface="Segoe UI Light"/>
                <a:cs typeface="Segoe UI Light"/>
              </a:rPr>
              <a:t>PnPjs</a:t>
            </a:r>
          </a:p>
          <a:p>
            <a:pPr marL="808990" lvl="1" indent="-342900">
              <a:buFont typeface="Arial" panose="020B0604020202020204" pitchFamily="34" charset="0"/>
              <a:buChar char="•"/>
            </a:pPr>
            <a:r>
              <a:rPr lang="en-US" sz="1700" dirty="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dirty="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dirty="0">
                <a:solidFill>
                  <a:schemeClr val="bg1"/>
                </a:solidFill>
                <a:latin typeface="Segoe UI Light"/>
                <a:cs typeface="Segoe UI Light"/>
              </a:rPr>
              <a:t>Picture time with Together Mode!</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Demos</a:t>
            </a:r>
          </a:p>
          <a:p>
            <a:pPr marL="751840" lvl="1" indent="-285750">
              <a:buFont typeface="Arial"/>
              <a:buChar char="•"/>
            </a:pPr>
            <a:r>
              <a:rPr lang="en-US" sz="1700" b="1" dirty="0">
                <a:solidFill>
                  <a:schemeClr val="bg1"/>
                </a:solidFill>
                <a:latin typeface="Segoe UI Light"/>
                <a:ea typeface="+mn-lt"/>
                <a:cs typeface="+mn-lt"/>
              </a:rPr>
              <a:t>Anoop Tatti</a:t>
            </a:r>
            <a:r>
              <a:rPr lang="en-US" sz="1700" dirty="0">
                <a:solidFill>
                  <a:schemeClr val="bg1"/>
                </a:solidFill>
                <a:latin typeface="Segoe UI Light"/>
                <a:ea typeface="+mn-lt"/>
                <a:cs typeface="+mn-lt"/>
              </a:rPr>
              <a:t> – Building Office Locations Viva Connections Adaptive Card Extension with SPFx</a:t>
            </a:r>
          </a:p>
          <a:p>
            <a:pPr marL="751840" lvl="1" indent="-285750">
              <a:buFont typeface="Arial"/>
              <a:buChar char="•"/>
            </a:pPr>
            <a:endParaRPr lang="en-US" sz="1700" b="1" dirty="0">
              <a:solidFill>
                <a:schemeClr val="bg1"/>
              </a:solidFill>
              <a:latin typeface="Segoe UI Light"/>
              <a:ea typeface="+mn-lt"/>
              <a:cs typeface="+mn-lt"/>
            </a:endParaRPr>
          </a:p>
          <a:p>
            <a:pPr marL="751840" lvl="1" indent="-285750">
              <a:buFont typeface="Arial"/>
              <a:buChar char="•"/>
            </a:pPr>
            <a:r>
              <a:rPr lang="en-US" sz="1700" b="1" dirty="0">
                <a:solidFill>
                  <a:schemeClr val="bg1"/>
                </a:solidFill>
                <a:latin typeface="Segoe UI Light"/>
                <a:ea typeface="+mn-lt"/>
                <a:cs typeface="+mn-lt"/>
              </a:rPr>
              <a:t>Fabio Franzini</a:t>
            </a:r>
            <a:r>
              <a:rPr lang="en-US" sz="1700" dirty="0">
                <a:solidFill>
                  <a:schemeClr val="bg1"/>
                </a:solidFill>
                <a:latin typeface="Segoe UI Light"/>
                <a:ea typeface="+mn-lt"/>
                <a:cs typeface="+mn-lt"/>
              </a:rPr>
              <a:t> - Using Adaptive Cards Designer control from the PnP control gallery in SPFx solutions</a:t>
            </a:r>
            <a:endParaRPr lang="en-US" dirty="0">
              <a:solidFill>
                <a:schemeClr val="bg1"/>
              </a:solidFill>
              <a:latin typeface="Segoe UI Light"/>
              <a:ea typeface="+mn-lt"/>
              <a:cs typeface="+mn-lt"/>
            </a:endParaRPr>
          </a:p>
          <a:p>
            <a:pPr marL="466090" lvl="1"/>
            <a:endParaRPr lang="en-US" sz="1700" dirty="0">
              <a:solidFill>
                <a:schemeClr val="bg1"/>
              </a:solidFill>
              <a:latin typeface="Segoe UI Light"/>
              <a:ea typeface="+mn-lt"/>
              <a:cs typeface="+mn-lt"/>
            </a:endParaRP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9543208" y="154204"/>
            <a:ext cx="1327726" cy="1387635"/>
          </a:xfrm>
          <a:prstGeom prst="ellipse">
            <a:avLst/>
          </a:prstGeom>
          <a:ln>
            <a:noFill/>
          </a:ln>
          <a:effectLst>
            <a:softEdge rad="112500"/>
          </a:effectLst>
        </p:spPr>
      </p:pic>
      <p:sp>
        <p:nvSpPr>
          <p:cNvPr id="6" name="Rectangle 5">
            <a:extLst>
              <a:ext uri="{FF2B5EF4-FFF2-40B4-BE49-F238E27FC236}">
                <a16:creationId xmlns:a16="http://schemas.microsoft.com/office/drawing/2014/main" id="{39664CC4-FBB7-4693-82D5-A9E01C73D560}"/>
              </a:ext>
            </a:extLst>
          </p:cNvPr>
          <p:cNvSpPr/>
          <p:nvPr/>
        </p:nvSpPr>
        <p:spPr bwMode="auto">
          <a:xfrm rot="21344885">
            <a:off x="5759079" y="8497167"/>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You are awesome!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CD767FA-ACE1-48DA-8B2B-1B47455D5B9B}"/>
              </a:ext>
            </a:extLst>
          </p:cNvPr>
          <p:cNvSpPr/>
          <p:nvPr/>
        </p:nvSpPr>
        <p:spPr bwMode="auto">
          <a:xfrm>
            <a:off x="8510256" y="9092219"/>
            <a:ext cx="2705513" cy="13435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Thank you for being part of the community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9654D62-2236-464A-8580-741BC5066077}"/>
              </a:ext>
            </a:extLst>
          </p:cNvPr>
          <p:cNvSpPr/>
          <p:nvPr/>
        </p:nvSpPr>
        <p:spPr bwMode="auto">
          <a:xfrm rot="237922">
            <a:off x="11249541" y="8244384"/>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Have a great day!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l="2159" r="2159"/>
          <a:stretch/>
        </p:blipFill>
        <p:spPr bwMode="auto">
          <a:xfrm>
            <a:off x="11004547" y="168137"/>
            <a:ext cx="1327726" cy="1387635"/>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4.87618E-7 4.02633E-6 L -0.018 -1 " pathEditMode="relative" rAng="0" ptsTypes="AA">
                                      <p:cBhvr>
                                        <p:cTn id="6" dur="2000" fill="hold"/>
                                        <p:tgtEl>
                                          <p:spTgt spid="6"/>
                                        </p:tgtEl>
                                        <p:attrNameLst>
                                          <p:attrName>ppt_x</p:attrName>
                                          <p:attrName>ppt_y</p:attrName>
                                        </p:attrNameLst>
                                      </p:cBhvr>
                                      <p:rCtr x="-906" y="-50000"/>
                                    </p:animMotion>
                                  </p:childTnLst>
                                </p:cTn>
                              </p:par>
                              <p:par>
                                <p:cTn id="7" presetID="42" presetClass="path" presetSubtype="0" accel="50000" decel="50000" fill="hold" grpId="0" nodeType="withEffect">
                                  <p:stCondLst>
                                    <p:cond delay="3500"/>
                                  </p:stCondLst>
                                  <p:childTnLst>
                                    <p:animMotion origin="layout" path="M -1.43988E-6 -3.87653E-6 L -0.08552 -0.71062 " pathEditMode="relative" rAng="0" ptsTypes="AA">
                                      <p:cBhvr>
                                        <p:cTn id="8" dur="2000" fill="hold"/>
                                        <p:tgtEl>
                                          <p:spTgt spid="9"/>
                                        </p:tgtEl>
                                        <p:attrNameLst>
                                          <p:attrName>ppt_x</p:attrName>
                                          <p:attrName>ppt_y</p:attrName>
                                        </p:attrNameLst>
                                      </p:cBhvr>
                                      <p:rCtr x="-4276" y="-35542"/>
                                    </p:animMotion>
                                  </p:childTnLst>
                                </p:cTn>
                              </p:par>
                              <p:par>
                                <p:cTn id="9" presetID="42" presetClass="path" presetSubtype="0" accel="50000" decel="50000" fill="hold" grpId="0" nodeType="withEffect">
                                  <p:stCondLst>
                                    <p:cond delay="4500"/>
                                  </p:stCondLst>
                                  <p:childTnLst>
                                    <p:animMotion origin="layout" path="M 1.24585E-6 -1.85656E-6 L -0.1265 -0.84317 " pathEditMode="relative" rAng="0" ptsTypes="AA">
                                      <p:cBhvr>
                                        <p:cTn id="10" dur="2000" fill="hold"/>
                                        <p:tgtEl>
                                          <p:spTgt spid="13"/>
                                        </p:tgtEl>
                                        <p:attrNameLst>
                                          <p:attrName>ppt_x</p:attrName>
                                          <p:attrName>ppt_y</p:attrName>
                                        </p:attrNameLst>
                                      </p:cBhvr>
                                      <p:rCtr x="-6331" y="-421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a:hlinkClick r:id="rId3"/>
              </a:rPr>
              <a:t>http://aka.ms/pnp-search</a:t>
            </a:r>
            <a:br>
              <a:rPr lang="en-US" b="1"/>
            </a:br>
            <a:endParaRPr lang="en-US" b="1"/>
          </a:p>
          <a:p>
            <a:pPr lvl="1"/>
            <a:r>
              <a:rPr lang="en-US" b="1"/>
              <a:t>Building modern Search experiences with flexible web parts</a:t>
            </a:r>
            <a:endParaRPr lang="en-US" b="1">
              <a:cs typeface="Segoe UI"/>
            </a:endParaRPr>
          </a:p>
          <a:p>
            <a:pPr lvl="1"/>
            <a:endParaRPr lang="en-US" sz="1600">
              <a:solidFill>
                <a:schemeClr val="tx1"/>
              </a:solidFill>
              <a:ea typeface="+mn-lt"/>
              <a:cs typeface="+mn-lt"/>
            </a:endParaRPr>
          </a:p>
          <a:p>
            <a:pPr marL="285750" lvl="1" indent="-285750">
              <a:lnSpc>
                <a:spcPct val="100000"/>
              </a:lnSpc>
              <a:spcBef>
                <a:spcPts val="384"/>
              </a:spcBef>
              <a:buFont typeface="Arial,Sans-Serif"/>
              <a:buChar char="•"/>
            </a:pPr>
            <a:r>
              <a:rPr lang="en-US" sz="1600" b="1">
                <a:latin typeface="Segoe UI"/>
                <a:cs typeface="Segoe UI"/>
              </a:rPr>
              <a:t>Adaptive Card support in the works :)</a:t>
            </a:r>
          </a:p>
          <a:p>
            <a:pPr marL="285750" lvl="1" indent="-285750">
              <a:lnSpc>
                <a:spcPct val="100000"/>
              </a:lnSpc>
              <a:spcBef>
                <a:spcPts val="384"/>
              </a:spcBef>
              <a:buFont typeface="Arial,Sans-Serif"/>
              <a:buChar char="•"/>
            </a:pPr>
            <a:r>
              <a:rPr lang="en-US" sz="1600" b="1">
                <a:latin typeface="Segoe UI"/>
                <a:cs typeface="Segoe UI"/>
              </a:rPr>
              <a:t>v4.6.1 – April 2022 release</a:t>
            </a:r>
            <a:endParaRPr lang="en-US"/>
          </a:p>
          <a:p>
            <a:pPr marL="513715" lvl="2" indent="-285750">
              <a:lnSpc>
                <a:spcPct val="100000"/>
              </a:lnSpc>
              <a:spcBef>
                <a:spcPts val="384"/>
              </a:spcBef>
              <a:buFont typeface="Arial,Sans-Serif"/>
              <a:buChar char="•"/>
            </a:pPr>
            <a:r>
              <a:rPr lang="en-US" sz="1200">
                <a:latin typeface="Segoe UI"/>
                <a:cs typeface="Segoe UI"/>
                <a:hlinkClick r:id="rId4"/>
              </a:rPr>
              <a:t>https://github.com/microsoft-search/pnp-modern-search/releases/latest</a:t>
            </a:r>
            <a:r>
              <a:rPr lang="en-US" sz="1200">
                <a:latin typeface="Segoe UI"/>
                <a:cs typeface="Segoe UI"/>
              </a:rPr>
              <a:t>   </a:t>
            </a:r>
          </a:p>
          <a:p>
            <a:pPr marL="513715" lvl="2" indent="-285750">
              <a:lnSpc>
                <a:spcPct val="100000"/>
              </a:lnSpc>
              <a:spcBef>
                <a:spcPts val="384"/>
              </a:spcBef>
              <a:buFont typeface="Arial,Sans-Serif"/>
              <a:buChar char="•"/>
            </a:pPr>
            <a:r>
              <a:rPr lang="en-US" sz="1200">
                <a:latin typeface="Segoe UI"/>
                <a:cs typeface="Segoe UI"/>
              </a:rPr>
              <a:t>Thank you @gszdev, @kachihro, @edarroudi, @eduardpaul,</a:t>
            </a:r>
            <a:br>
              <a:rPr lang="en-US" sz="1200">
                <a:latin typeface="Segoe UI"/>
                <a:cs typeface="Segoe UI"/>
              </a:rPr>
            </a:br>
            <a:r>
              <a:rPr lang="en-US" sz="1200">
                <a:latin typeface="Segoe UI"/>
                <a:cs typeface="Segoe UI"/>
              </a:rPr>
              <a:t>@dominiqueborer, @kflogdev for your support </a:t>
            </a:r>
            <a:r>
              <a:rPr lang="nb-NO" sz="1200">
                <a:latin typeface="Segoe UI"/>
                <a:cs typeface="Segoe UI"/>
              </a:rPr>
              <a:t>😍</a:t>
            </a:r>
            <a:endParaRPr lang="en-US" sz="1200">
              <a:latin typeface="Segoe UI"/>
              <a:cs typeface="Segoe UI"/>
            </a:endParaRP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227965" lvl="2">
              <a:lnSpc>
                <a:spcPct val="100000"/>
              </a:lnSpc>
              <a:spcBef>
                <a:spcPts val="384"/>
              </a:spcBef>
            </a:pPr>
            <a:endParaRPr lang="en-US" sz="1200">
              <a:latin typeface="Segoe UI"/>
              <a:cs typeface="Segoe UI"/>
            </a:endParaRPr>
          </a:p>
          <a:p>
            <a:pPr marL="285750" lvl="1" indent="-285750">
              <a:lnSpc>
                <a:spcPct val="100000"/>
              </a:lnSpc>
              <a:spcBef>
                <a:spcPts val="384"/>
              </a:spcBef>
              <a:buFont typeface="Arial,Sans-Serif"/>
              <a:buChar char="•"/>
            </a:pPr>
            <a:r>
              <a:rPr lang="en-US" sz="1600" b="1">
                <a:cs typeface="Segoe UI"/>
              </a:rPr>
              <a:t>v3.23.0 – December 2021 release</a:t>
            </a:r>
          </a:p>
          <a:p>
            <a:pPr marL="513715" lvl="2" indent="-285750">
              <a:lnSpc>
                <a:spcPct val="100000"/>
              </a:lnSpc>
              <a:spcBef>
                <a:spcPts val="384"/>
              </a:spcBef>
              <a:buFont typeface="Arial,Sans-Serif"/>
              <a:buChar char="•"/>
            </a:pPr>
            <a:r>
              <a:rPr lang="en-US" sz="1200">
                <a:solidFill>
                  <a:srgbClr val="2F2F2F"/>
                </a:solidFill>
                <a:cs typeface="Segoe UI"/>
                <a:hlinkClick r:id="rId5"/>
              </a:rPr>
              <a:t>https://github.com/microsoft-search/pnp-modern-search/releases</a:t>
            </a:r>
            <a:r>
              <a:rPr lang="en-US" sz="1200">
                <a:solidFill>
                  <a:srgbClr val="2F2F2F"/>
                </a:solidFill>
                <a:cs typeface="Segoe UI"/>
              </a:rPr>
              <a:t> </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a:solidFill>
                <a:srgbClr val="2F2F2F"/>
              </a:solidFill>
              <a:cs typeface="Segoe UI"/>
            </a:endParaRPr>
          </a:p>
          <a:p>
            <a:pPr marL="227965" lvl="2">
              <a:lnSpc>
                <a:spcPct val="100000"/>
              </a:lnSpc>
              <a:spcBef>
                <a:spcPts val="384"/>
              </a:spcBef>
            </a:pPr>
            <a:endParaRPr lang="en-US" sz="1200">
              <a:latin typeface="Segoe UI"/>
              <a:cs typeface="Segoe UI"/>
            </a:endParaRPr>
          </a:p>
          <a:p>
            <a:pPr marL="513715" lvl="2" indent="-285750">
              <a:lnSpc>
                <a:spcPct val="100000"/>
              </a:lnSpc>
              <a:spcBef>
                <a:spcPts val="384"/>
              </a:spcBef>
              <a:buFont typeface="Arial,Sans-Serif"/>
              <a:buChar char="•"/>
            </a:pPr>
            <a:endParaRPr lang="en-US" sz="1200">
              <a:latin typeface="Segoe UI"/>
              <a:cs typeface="Segoe UI"/>
            </a:endParaRPr>
          </a:p>
          <a:p>
            <a:pPr marL="513715" lvl="2" indent="-285750">
              <a:lnSpc>
                <a:spcPct val="100000"/>
              </a:lnSpc>
              <a:spcBef>
                <a:spcPts val="384"/>
              </a:spcBef>
              <a:buFont typeface="Arial,Sans-Serif"/>
              <a:buChar char="•"/>
            </a:pPr>
            <a:endParaRPr lang="en-US">
              <a:latin typeface="Segoe UI"/>
              <a:cs typeface="Segoe UI"/>
            </a:endParaRPr>
          </a:p>
          <a:p>
            <a:endParaRPr lang="en-US" sz="1600">
              <a:cs typeface="Segoe UI Semibold"/>
            </a:endParaRPr>
          </a:p>
          <a:p>
            <a:endParaRPr lang="en-US" sz="160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963349" cy="5545181"/>
          </a:xfrm>
        </p:spPr>
        <p:txBody>
          <a:bodyPr vert="horz" wrap="square" lIns="146304" tIns="91440" rIns="146304" bIns="91440" rtlCol="0" anchor="t">
            <a:noAutofit/>
          </a:bodyPr>
          <a:lstStyle/>
          <a:p>
            <a:pPr lvl="1"/>
            <a:r>
              <a:rPr lang="en-US" sz="2000" b="1" dirty="0">
                <a:cs typeface="Segoe UI"/>
                <a:hlinkClick r:id="rId3"/>
              </a:rPr>
              <a:t>https://aka.ms/spfx-aces</a:t>
            </a:r>
            <a:r>
              <a:rPr lang="en-US" sz="2000" b="1" dirty="0">
                <a:cs typeface="Segoe UI"/>
              </a:rPr>
              <a:t> </a:t>
            </a:r>
          </a:p>
          <a:p>
            <a:pPr lvl="1"/>
            <a:endParaRPr lang="en-US" sz="2000" b="1">
              <a:ea typeface="+mn-lt"/>
              <a:cs typeface="+mn-lt"/>
            </a:endParaRPr>
          </a:p>
          <a:p>
            <a:pPr marL="285750" indent="-285750">
              <a:buFont typeface="Arial" panose="05000000000000000000" pitchFamily="2" charset="2"/>
              <a:buChar char="•"/>
            </a:pPr>
            <a:r>
              <a:rPr lang="en-US" sz="2000" b="1" dirty="0">
                <a:latin typeface="+mn-lt"/>
                <a:ea typeface="+mn-lt"/>
                <a:cs typeface="+mn-lt"/>
              </a:rPr>
              <a:t>No New Samples 😿</a:t>
            </a:r>
          </a:p>
          <a:p>
            <a:pPr marL="285750" indent="-285750">
              <a:buFont typeface="Arial" panose="05000000000000000000" pitchFamily="2" charset="2"/>
              <a:buChar char="•"/>
            </a:pPr>
            <a:endParaRPr lang="en-US" sz="2000" b="1">
              <a:latin typeface="+mn-lt"/>
              <a:ea typeface="+mn-lt"/>
              <a:cs typeface="+mn-lt"/>
            </a:endParaRPr>
          </a:p>
          <a:p>
            <a:pPr marL="285750" indent="-285750">
              <a:buFont typeface="Arial" panose="05000000000000000000" pitchFamily="2" charset="2"/>
              <a:buChar char="•"/>
            </a:pPr>
            <a:r>
              <a:rPr lang="en-US" sz="2000" b="1" dirty="0">
                <a:latin typeface="+mn-lt"/>
                <a:ea typeface="+mn-lt"/>
                <a:cs typeface="+mn-lt"/>
              </a:rPr>
              <a:t>Open PR’s will be processed soon</a:t>
            </a:r>
            <a:endParaRPr lang="en-US" sz="2000" dirty="0">
              <a:latin typeface="Segoe UI"/>
              <a:ea typeface="+mj-lt"/>
              <a:cs typeface="Segoe UI"/>
            </a:endParaRPr>
          </a:p>
          <a:p>
            <a:pPr marL="285750" indent="-285750">
              <a:buFont typeface="Arial" panose="05000000000000000000" pitchFamily="2" charset="2"/>
              <a:buChar char="•"/>
            </a:pPr>
            <a:endParaRPr lang="en-US" sz="2000">
              <a:latin typeface="Segoe UI"/>
              <a:ea typeface="+mj-lt"/>
              <a:cs typeface="Segoe UI"/>
            </a:endParaRPr>
          </a:p>
          <a:p>
            <a:pPr marL="285750" indent="-285750">
              <a:buFont typeface="Arial" panose="05000000000000000000" pitchFamily="2" charset="2"/>
              <a:buChar char="•"/>
            </a:pPr>
            <a:endParaRPr lang="en-US" sz="2000">
              <a:latin typeface="Segoe UI"/>
              <a:ea typeface="+mn-lt"/>
              <a:cs typeface="Segoe UI"/>
            </a:endParaRPr>
          </a:p>
          <a:p>
            <a:pPr marL="285750" indent="-285750">
              <a:buFont typeface="Arial" panose="05000000000000000000" pitchFamily="2" charset="2"/>
              <a:buChar char="•"/>
            </a:pPr>
            <a:endParaRPr lang="en-US" sz="2000">
              <a:latin typeface="Segoe UI"/>
              <a:ea typeface="+mn-lt"/>
              <a:cs typeface="Segoe UI"/>
            </a:endParaRPr>
          </a:p>
          <a:p>
            <a:r>
              <a:rPr lang="en-US" sz="2000" b="1" dirty="0">
                <a:latin typeface="Segoe UI"/>
                <a:ea typeface="+mn-lt"/>
                <a:cs typeface="Segoe UI"/>
              </a:rPr>
              <a:t>*** We Love New Samples ***</a:t>
            </a:r>
          </a:p>
          <a:p>
            <a:endParaRPr lang="en-US" sz="2000" b="1">
              <a:latin typeface="Segoe UI"/>
              <a:cs typeface="Segoe UI"/>
            </a:endParaRPr>
          </a:p>
          <a:p>
            <a:endParaRPr lang="en-US" sz="2000" b="1">
              <a:latin typeface="Segoe UI"/>
              <a:cs typeface="Segoe UI"/>
            </a:endParaRPr>
          </a:p>
          <a:p>
            <a:endParaRPr lang="en-US" sz="2000" b="1">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138503" y="4659808"/>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54" name="Picture 53">
            <a:extLst>
              <a:ext uri="{FF2B5EF4-FFF2-40B4-BE49-F238E27FC236}">
                <a16:creationId xmlns:a16="http://schemas.microsoft.com/office/drawing/2014/main" id="{E5C3C0E2-BEE2-7881-9400-64413849EED3}"/>
              </a:ext>
            </a:extLst>
          </p:cNvPr>
          <p:cNvPicPr>
            <a:picLocks noChangeAspect="1"/>
          </p:cNvPicPr>
          <p:nvPr/>
        </p:nvPicPr>
        <p:blipFill>
          <a:blip r:embed="rId6"/>
          <a:srcRect/>
          <a:stretch/>
        </p:blipFill>
        <p:spPr>
          <a:xfrm>
            <a:off x="5240918" y="1228855"/>
            <a:ext cx="7317330" cy="3951614"/>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Tree>
    <p:extLst>
      <p:ext uri="{BB962C8B-B14F-4D97-AF65-F5344CB8AC3E}">
        <p14:creationId xmlns:p14="http://schemas.microsoft.com/office/powerpoint/2010/main" val="1544919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265543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6" y="2095778"/>
            <a:ext cx="5235725" cy="3792320"/>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200" b="1" dirty="0">
                <a:latin typeface="Segoe UI Light"/>
                <a:ea typeface="+mj-lt"/>
                <a:cs typeface="+mj-lt"/>
              </a:rPr>
              <a:t>Building Office Locations Viva Connections Adaptive Card Extension with SPFx</a:t>
            </a:r>
          </a:p>
          <a:p>
            <a:pPr marL="8890"/>
            <a:r>
              <a:rPr lang="en-US" sz="2200" dirty="0">
                <a:latin typeface="Segoe UI Light"/>
                <a:ea typeface="+mj-lt"/>
                <a:cs typeface="+mj-lt"/>
              </a:rPr>
              <a:t>     – Anoop </a:t>
            </a:r>
            <a:r>
              <a:rPr lang="en-US" sz="2200" dirty="0" err="1">
                <a:latin typeface="Segoe UI Light"/>
                <a:ea typeface="+mj-lt"/>
                <a:cs typeface="+mj-lt"/>
              </a:rPr>
              <a:t>Tatti</a:t>
            </a:r>
            <a:endParaRPr lang="en-US" sz="2200" dirty="0">
              <a:latin typeface="Segoe UI Light"/>
              <a:ea typeface="+mj-lt"/>
              <a:cs typeface="+mj-lt"/>
            </a:endParaRPr>
          </a:p>
          <a:p>
            <a:pPr marL="351790" indent="-342900">
              <a:buFont typeface="Arial" panose="020B0604020202020204" pitchFamily="34" charset="0"/>
              <a:buChar char="•"/>
            </a:pPr>
            <a:endParaRPr lang="en-US" sz="2200" dirty="0">
              <a:latin typeface="Segoe UI Light"/>
              <a:ea typeface="+mj-lt"/>
              <a:cs typeface="+mj-lt"/>
            </a:endParaRPr>
          </a:p>
          <a:p>
            <a:pPr marL="351790" indent="-342900">
              <a:buFont typeface="Arial" panose="020B0604020202020204" pitchFamily="34" charset="0"/>
              <a:buChar char="•"/>
            </a:pPr>
            <a:r>
              <a:rPr lang="en-US" sz="2200" b="1" dirty="0">
                <a:latin typeface="Segoe UI Light"/>
                <a:ea typeface="+mj-lt"/>
                <a:cs typeface="+mj-lt"/>
              </a:rPr>
              <a:t>Using Adaptive Cards Designer control from the PnP control gallery in SPFx solutions</a:t>
            </a:r>
            <a:br>
              <a:rPr lang="en-US" sz="2200" b="1" dirty="0">
                <a:latin typeface="Segoe UI Light"/>
                <a:ea typeface="+mj-lt"/>
                <a:cs typeface="+mj-lt"/>
              </a:rPr>
            </a:br>
            <a:r>
              <a:rPr lang="en-US" sz="2200" dirty="0">
                <a:latin typeface="Segoe UI Light"/>
                <a:ea typeface="+mj-lt"/>
                <a:cs typeface="+mj-lt"/>
              </a:rPr>
              <a:t>– Fabio </a:t>
            </a:r>
            <a:r>
              <a:rPr lang="en-US" sz="2200" dirty="0" err="1">
                <a:latin typeface="Segoe UI Light"/>
                <a:ea typeface="+mj-lt"/>
                <a:cs typeface="+mj-lt"/>
              </a:rPr>
              <a:t>Franzini</a:t>
            </a:r>
            <a:r>
              <a:rPr lang="en-US" sz="2200" dirty="0">
                <a:latin typeface="Segoe UI Light"/>
                <a:ea typeface="+mj-lt"/>
                <a:cs typeface="+mj-lt"/>
              </a:rPr>
              <a:t> </a:t>
            </a:r>
            <a:endParaRPr lang="en-US" sz="2200" dirty="0">
              <a:solidFill>
                <a:schemeClr val="tx1"/>
              </a:solidFill>
              <a:latin typeface="Segoe UI Light"/>
              <a:cs typeface="Segoe UI Semibold"/>
            </a:endParaRPr>
          </a:p>
          <a:p>
            <a:pPr marL="8890"/>
            <a:endParaRPr lang="en-US" sz="2200" dirty="0">
              <a:solidFill>
                <a:schemeClr val="tx1"/>
              </a:solidFill>
              <a:latin typeface="Segoe UI Light"/>
              <a:cs typeface="Segoe UI Semibold"/>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6131133" y="2212459"/>
            <a:ext cx="1088609" cy="108860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6193351" y="3767451"/>
            <a:ext cx="1088609" cy="1088609"/>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June 2</a:t>
            </a:r>
            <a:r>
              <a:rPr lang="en-US" sz="2750" b="1" baseline="30000">
                <a:latin typeface="Segoe UI"/>
                <a:cs typeface="Segoe UI Semibold"/>
              </a:rPr>
              <a:t>nd</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Semibold"/>
              </a:rPr>
              <a:t>May 26</a:t>
            </a:r>
            <a:r>
              <a:rPr lang="en-US" sz="2000" b="1" baseline="30000">
                <a:latin typeface="Segoe UI"/>
                <a:cs typeface="Segoe UI Semibold"/>
              </a:rPr>
              <a:t>th</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par>
                                <p:cTn id="25" presetID="1" presetClass="entr" presetSubtype="0" fill="hold" grpId="0" nodeType="withEffect">
                                  <p:stCondLst>
                                    <p:cond delay="200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7500"/>
                            </p:stCondLst>
                            <p:childTnLst>
                              <p:par>
                                <p:cTn id="28" presetID="16" presetClass="entr" presetSubtype="4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6" grpId="0" animBg="1"/>
      <p:bldP spid="10"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dirty="0">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dirty="0">
                <a:gradFill>
                  <a:gsLst>
                    <a:gs pos="2917">
                      <a:schemeClr val="tx1"/>
                    </a:gs>
                    <a:gs pos="30000">
                      <a:schemeClr val="tx1"/>
                    </a:gs>
                  </a:gsLst>
                  <a:lin ang="5400000" scaled="0"/>
                </a:gradFill>
              </a:rPr>
              <a:t>Microsoft 365 platform (weekly)	</a:t>
            </a:r>
            <a:r>
              <a:rPr lang="en-US" sz="2400" dirty="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dirty="0">
                <a:solidFill>
                  <a:schemeClr val="accent1"/>
                </a:solidFill>
              </a:rPr>
              <a:t> </a:t>
            </a:r>
            <a:endParaRPr lang="en-US" sz="2448">
              <a:solidFill>
                <a:schemeClr val="accent1"/>
              </a:solidFill>
            </a:endParaRP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endParaRPr lang="en-US" sz="1600" dirty="0">
              <a:solidFill>
                <a:schemeClr val="tx2"/>
              </a:solidFill>
              <a:cs typeface="Segoe UI"/>
            </a:endParaRP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00" dirty="0">
                <a:gradFill>
                  <a:gsLst>
                    <a:gs pos="2917">
                      <a:schemeClr val="tx1"/>
                    </a:gs>
                    <a:gs pos="30000">
                      <a:schemeClr val="tx1"/>
                    </a:gs>
                  </a:gsLst>
                  <a:lin ang="5400000" scaled="0"/>
                </a:gradFill>
              </a:rPr>
              <a:t>Adaptive Cards			</a:t>
            </a:r>
            <a:r>
              <a:rPr lang="en-US" sz="2400" dirty="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dirty="0">
                <a:gradFill>
                  <a:gsLst>
                    <a:gs pos="2917">
                      <a:schemeClr val="tx1"/>
                    </a:gs>
                    <a:gs pos="30000">
                      <a:schemeClr val="tx1"/>
                    </a:gs>
                  </a:gsLst>
                  <a:lin ang="5400000" scaled="0"/>
                </a:gradFill>
              </a:rPr>
              <a:t>	</a:t>
            </a:r>
            <a:endParaRPr lang="en-US" sz="2400" dirty="0">
              <a:solidFill>
                <a:srgbClr val="0070C0"/>
              </a:solidFill>
            </a:endParaRPr>
          </a:p>
          <a:p>
            <a:pPr>
              <a:lnSpc>
                <a:spcPct val="90000"/>
              </a:lnSpc>
              <a:spcAft>
                <a:spcPts val="612"/>
              </a:spcAft>
            </a:pPr>
            <a:r>
              <a:rPr lang="en-US" sz="2400" dirty="0">
                <a:gradFill>
                  <a:gsLst>
                    <a:gs pos="2917">
                      <a:schemeClr val="tx1"/>
                    </a:gs>
                    <a:gs pos="30000">
                      <a:schemeClr val="tx1"/>
                    </a:gs>
                  </a:gsLst>
                  <a:lin ang="5400000" scaled="0"/>
                </a:gradFill>
              </a:rPr>
              <a:t>Microsoft identity platform		</a:t>
            </a:r>
            <a:r>
              <a:rPr lang="en-US" sz="2400" dirty="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dirty="0">
                <a:solidFill>
                  <a:srgbClr val="0070C0"/>
                </a:solidFill>
              </a:rPr>
              <a:t>  </a:t>
            </a:r>
            <a:endParaRPr lang="en-US" sz="2400" dirty="0">
              <a:solidFill>
                <a:srgbClr val="0070C0"/>
              </a:solidFill>
              <a:cs typeface="Segoe UI"/>
            </a:endParaRPr>
          </a:p>
          <a:p>
            <a:pPr>
              <a:lnSpc>
                <a:spcPct val="90000"/>
              </a:lnSpc>
              <a:spcAft>
                <a:spcPts val="612"/>
              </a:spcAft>
            </a:pPr>
            <a:r>
              <a:rPr lang="en-US" sz="2400" dirty="0">
                <a:gradFill>
                  <a:gsLst>
                    <a:gs pos="2917">
                      <a:schemeClr val="tx1"/>
                    </a:gs>
                    <a:gs pos="30000">
                      <a:schemeClr val="tx1"/>
                    </a:gs>
                  </a:gsLst>
                  <a:lin ang="5400000" scaled="0"/>
                </a:gradFill>
              </a:rPr>
              <a:t>Office Add-ins			</a:t>
            </a:r>
            <a:r>
              <a:rPr lang="en-US" sz="2400" dirty="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dirty="0">
                <a:solidFill>
                  <a:srgbClr val="0070C0"/>
                </a:solidFill>
              </a:rPr>
              <a:t> </a:t>
            </a:r>
            <a:endParaRPr lang="en-US" sz="2400" dirty="0">
              <a:solidFill>
                <a:srgbClr val="0070C0"/>
              </a:solidFill>
              <a:cs typeface="Segoe UI"/>
            </a:endParaRPr>
          </a:p>
          <a:p>
            <a:pPr>
              <a:lnSpc>
                <a:spcPct val="90000"/>
              </a:lnSpc>
              <a:spcAft>
                <a:spcPts val="612"/>
              </a:spcAft>
            </a:pPr>
            <a:r>
              <a:rPr lang="en-US" sz="2400" dirty="0">
                <a:gradFill>
                  <a:gsLst>
                    <a:gs pos="2917">
                      <a:schemeClr val="tx1"/>
                    </a:gs>
                    <a:gs pos="30000">
                      <a:schemeClr val="tx1"/>
                    </a:gs>
                  </a:gsLst>
                  <a:lin ang="5400000" scaled="0"/>
                </a:gradFill>
              </a:rPr>
              <a:t>Power Platform			</a:t>
            </a:r>
            <a:r>
              <a:rPr lang="en-US" sz="2400" dirty="0">
                <a:solidFill>
                  <a:srgbClr val="0070C0"/>
                </a:solidFill>
                <a:hlinkClick r:id="rId7"/>
              </a:rPr>
              <a:t>https://aka.ms/PowerPlatformCommunityCall</a:t>
            </a:r>
            <a:r>
              <a:rPr lang="en-US" sz="2400" dirty="0">
                <a:solidFill>
                  <a:srgbClr val="0070C0"/>
                </a:solidFill>
              </a:rPr>
              <a:t> </a:t>
            </a:r>
            <a:endParaRPr lang="en-US" sz="2400" dirty="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00" dirty="0">
                <a:gradFill>
                  <a:gsLst>
                    <a:gs pos="2917">
                      <a:schemeClr val="tx1"/>
                    </a:gs>
                    <a:gs pos="30000">
                      <a:schemeClr val="tx1"/>
                    </a:gs>
                  </a:gsLst>
                  <a:lin ang="5400000" scaled="0"/>
                </a:gradFill>
              </a:rPr>
              <a:t>	</a:t>
            </a:r>
            <a:r>
              <a:rPr lang="en-US" sz="2400" dirty="0">
                <a:solidFill>
                  <a:srgbClr val="0070C0"/>
                </a:solidFill>
                <a:hlinkClick r:id="rId8">
                  <a:extLst>
                    <a:ext uri="{A12FA001-AC4F-418D-AE19-62706E023703}">
                      <ahyp:hlinkClr xmlns:ahyp="http://schemas.microsoft.com/office/drawing/2018/hyperlinkcolor" val="tx"/>
                    </a:ext>
                  </a:extLst>
                </a:hlinkClick>
              </a:rPr>
              <a:t>https://aka.ms/m365-dev-sig</a:t>
            </a:r>
            <a:r>
              <a:rPr lang="en-US" sz="2400" dirty="0">
                <a:solidFill>
                  <a:srgbClr val="0070C0"/>
                </a:solidFill>
              </a:rPr>
              <a:t> </a:t>
            </a:r>
            <a:endParaRPr lang="en-US" sz="2400" dirty="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00" dirty="0">
                <a:gradFill>
                  <a:gsLst>
                    <a:gs pos="2917">
                      <a:schemeClr val="tx1"/>
                    </a:gs>
                    <a:gs pos="30000">
                      <a:schemeClr val="tx1"/>
                    </a:gs>
                  </a:gsLst>
                  <a:lin ang="5400000" scaled="0"/>
                </a:gradFill>
              </a:rPr>
              <a:t>	</a:t>
            </a:r>
            <a:r>
              <a:rPr lang="en-US" sz="2400" dirty="0">
                <a:solidFill>
                  <a:srgbClr val="0070C0"/>
                </a:solidFill>
                <a:hlinkClick r:id="rId9">
                  <a:extLst>
                    <a:ext uri="{A12FA001-AC4F-418D-AE19-62706E023703}">
                      <ahyp:hlinkClr xmlns:ahyp="http://schemas.microsoft.com/office/drawing/2018/hyperlinkcolor" val="tx"/>
                    </a:ext>
                  </a:extLst>
                </a:hlinkClick>
              </a:rPr>
              <a:t>https://aka.ms/spfx-call</a:t>
            </a:r>
            <a:r>
              <a:rPr lang="en-US" sz="2400" dirty="0">
                <a:solidFill>
                  <a:srgbClr val="0070C0"/>
                </a:solidFill>
              </a:rPr>
              <a:t> </a:t>
            </a:r>
            <a:endParaRPr lang="en-US" sz="2400" dirty="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24</a:t>
            </a:r>
            <a:r>
              <a:rPr lang="en-US" sz="3200" baseline="30000">
                <a:gradFill>
                  <a:gsLst>
                    <a:gs pos="2917">
                      <a:schemeClr val="tx1"/>
                    </a:gs>
                    <a:gs pos="30000">
                      <a:schemeClr val="tx1"/>
                    </a:gs>
                  </a:gsLst>
                  <a:lin ang="5400000" scaled="0"/>
                </a:gradFill>
                <a:latin typeface="Segoe UI Semibold"/>
                <a:cs typeface="Segoe UI Semibold"/>
              </a:rPr>
              <a:t>th</a:t>
            </a:r>
            <a:r>
              <a:rPr lang="en-US" sz="3200">
                <a:gradFill>
                  <a:gsLst>
                    <a:gs pos="2917">
                      <a:schemeClr val="tx1"/>
                    </a:gs>
                    <a:gs pos="30000">
                      <a:schemeClr val="tx1"/>
                    </a:gs>
                  </a:gsLst>
                  <a:lin ang="5400000" scaled="0"/>
                </a:gradFill>
                <a:latin typeface="Segoe UI Semibold"/>
                <a:cs typeface="Segoe UI Semibold"/>
              </a:rPr>
              <a:t> of May</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dirty="0">
                <a:solidFill>
                  <a:schemeClr val="tx2">
                    <a:lumMod val="90000"/>
                    <a:lumOff val="10000"/>
                  </a:schemeClr>
                </a:solidFill>
                <a:latin typeface="Open Sans"/>
              </a:rPr>
              <a:t>Weekly call with Microsoft presenters covering the latest Microsoft 365 platform updates</a:t>
            </a:r>
          </a:p>
          <a:p>
            <a:endParaRPr lang="en-US" sz="1600" dirty="0">
              <a:solidFill>
                <a:schemeClr val="tx2">
                  <a:lumMod val="90000"/>
                  <a:lumOff val="10000"/>
                </a:schemeClr>
              </a:solidFill>
              <a:latin typeface="Open Sans"/>
            </a:endParaRPr>
          </a:p>
          <a:p>
            <a:r>
              <a:rPr lang="en-US" sz="1600" dirty="0">
                <a:solidFill>
                  <a:schemeClr val="tx2">
                    <a:lumMod val="90000"/>
                    <a:lumOff val="10000"/>
                  </a:schemeClr>
                </a:solidFill>
                <a:latin typeface="Open Sans"/>
              </a:rPr>
              <a:t>Download recurrent invite from https://aka.ms/m365-dev-call</a:t>
            </a:r>
            <a:endParaRPr lang="en-US" sz="1600" dirty="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D48B03A6-9931-4060-866B-02B036F803DE}"/>
              </a:ext>
            </a:extLst>
          </p:cNvPr>
          <p:cNvSpPr/>
          <p:nvPr/>
        </p:nvSpPr>
        <p:spPr>
          <a:xfrm>
            <a:off x="6333709" y="1174541"/>
            <a:ext cx="6102766" cy="4154984"/>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solidFill>
                  <a:schemeClr val="bg1">
                    <a:lumMod val="10000"/>
                  </a:schemeClr>
                </a:solidFill>
              </a:rPr>
              <a:t>Latest news from Microsoft engineering on </a:t>
            </a:r>
            <a:r>
              <a:rPr lang="en-US" sz="2400" dirty="0">
                <a:solidFill>
                  <a:srgbClr val="0078D4"/>
                </a:solidFill>
              </a:rPr>
              <a:t>Microsoft 365 </a:t>
            </a:r>
            <a:r>
              <a:rPr lang="en-US" sz="2400" dirty="0">
                <a:solidFill>
                  <a:schemeClr val="bg1">
                    <a:lumMod val="10000"/>
                  </a:schemeClr>
                </a:solidFill>
              </a:rPr>
              <a:t>topics</a:t>
            </a:r>
          </a:p>
          <a:p>
            <a:pPr marL="342900" indent="-342900">
              <a:buFont typeface="Arial" panose="020B0604020202020204" pitchFamily="34" charset="0"/>
              <a:buChar char="•"/>
            </a:pPr>
            <a:r>
              <a:rPr lang="en-US" sz="2400" dirty="0">
                <a:solidFill>
                  <a:schemeClr val="bg1">
                    <a:lumMod val="10000"/>
                  </a:schemeClr>
                </a:solidFill>
              </a:rPr>
              <a:t>Monthly community contributors</a:t>
            </a:r>
          </a:p>
          <a:p>
            <a:pPr marL="342900" indent="-342900">
              <a:buFont typeface="Arial" panose="020B0604020202020204" pitchFamily="34" charset="0"/>
              <a:buChar char="•"/>
            </a:pPr>
            <a:r>
              <a:rPr lang="en-US" sz="2400" dirty="0">
                <a:solidFill>
                  <a:schemeClr val="bg1">
                    <a:lumMod val="10000"/>
                  </a:schemeClr>
                </a:solidFill>
              </a:rPr>
              <a:t>Community together mode group photo</a:t>
            </a:r>
            <a:br>
              <a:rPr lang="en-US" sz="2400" dirty="0"/>
            </a:br>
            <a:endParaRPr lang="en-FI" sz="2400" dirty="0">
              <a:solidFill>
                <a:schemeClr val="bg1">
                  <a:lumMod val="10000"/>
                </a:schemeClr>
              </a:solidFill>
            </a:endParaRPr>
          </a:p>
          <a:p>
            <a:pPr marL="342900" indent="-342900">
              <a:buFont typeface="Arial" panose="020B0604020202020204" pitchFamily="34" charset="0"/>
              <a:buChar char="•"/>
            </a:pPr>
            <a:r>
              <a:rPr lang="en-US" sz="2400" b="1" dirty="0">
                <a:ea typeface="+mn-lt"/>
                <a:cs typeface="+mn-lt"/>
              </a:rPr>
              <a:t>Corina Strein</a:t>
            </a:r>
            <a:r>
              <a:rPr lang="en-US" sz="2400" b="1" dirty="0">
                <a:solidFill>
                  <a:schemeClr val="bg1">
                    <a:lumMod val="10000"/>
                  </a:schemeClr>
                </a:solidFill>
                <a:ea typeface="+mn-lt"/>
                <a:cs typeface="+mn-lt"/>
              </a:rPr>
              <a:t> &amp; Vesa Juvonen</a:t>
            </a:r>
            <a:r>
              <a:rPr lang="en-US" sz="2400" dirty="0">
                <a:solidFill>
                  <a:schemeClr val="bg1">
                    <a:lumMod val="10000"/>
                  </a:schemeClr>
                </a:solidFill>
              </a:rPr>
              <a:t>- </a:t>
            </a:r>
            <a:r>
              <a:rPr lang="en-US" sz="2400" dirty="0">
                <a:ea typeface="+mn-lt"/>
                <a:cs typeface="+mn-lt"/>
              </a:rPr>
              <a:t>Introduction to Microsoft Viva ISV benefits program</a:t>
            </a:r>
          </a:p>
          <a:p>
            <a:pPr marL="342900" indent="-342900">
              <a:buFont typeface="Arial" panose="020B0604020202020204" pitchFamily="34" charset="0"/>
              <a:buChar char="•"/>
            </a:pPr>
            <a:endParaRPr lang="en-GB" sz="2400" dirty="0">
              <a:solidFill>
                <a:schemeClr val="bg1">
                  <a:lumMod val="10000"/>
                </a:schemeClr>
              </a:solidFill>
              <a:cs typeface="Segoe UI"/>
            </a:endParaRPr>
          </a:p>
          <a:p>
            <a:pPr marL="342900" indent="-342900">
              <a:buFont typeface="Arial" panose="020B0604020202020204" pitchFamily="34" charset="0"/>
              <a:buChar char="•"/>
            </a:pPr>
            <a:r>
              <a:rPr lang="en-GB" sz="2400" b="1" dirty="0">
                <a:solidFill>
                  <a:schemeClr val="bg1">
                    <a:lumMod val="10000"/>
                  </a:schemeClr>
                </a:solidFill>
                <a:cs typeface="Segoe UI"/>
              </a:rPr>
              <a:t>Satya Nadella -</a:t>
            </a:r>
            <a:r>
              <a:rPr lang="en-GB" sz="2400" b="1" dirty="0">
                <a:solidFill>
                  <a:schemeClr val="bg1">
                    <a:lumMod val="10000"/>
                  </a:schemeClr>
                </a:solidFill>
                <a:ea typeface="+mn-lt"/>
                <a:cs typeface="+mn-lt"/>
              </a:rPr>
              <a:t> </a:t>
            </a:r>
            <a:r>
              <a:rPr lang="en-US" sz="2400" dirty="0">
                <a:ea typeface="+mn-lt"/>
                <a:cs typeface="+mn-lt"/>
              </a:rPr>
              <a:t>Build 2022 Keynote Watch Party – starts half past the hour</a:t>
            </a:r>
            <a:endParaRPr lang="en-GB" sz="2400" dirty="0">
              <a:ea typeface="+mn-lt"/>
              <a:cs typeface="+mn-lt"/>
            </a:endParaRPr>
          </a:p>
        </p:txBody>
      </p:sp>
    </p:spTree>
    <p:extLst>
      <p:ext uri="{BB962C8B-B14F-4D97-AF65-F5344CB8AC3E}">
        <p14:creationId xmlns:p14="http://schemas.microsoft.com/office/powerpoint/2010/main" val="195458103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2F7629-8B96-42D8-8578-EBF3F73B831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SCHEDULE</a:t>
            </a:r>
          </a:p>
        </p:txBody>
      </p:sp>
      <p:sp>
        <p:nvSpPr>
          <p:cNvPr id="9" name="Rectangle 8">
            <a:extLst>
              <a:ext uri="{FF2B5EF4-FFF2-40B4-BE49-F238E27FC236}">
                <a16:creationId xmlns:a16="http://schemas.microsoft.com/office/drawing/2014/main" id="{779735E5-94D4-456A-894A-0CF3247ACF10}"/>
              </a:ext>
            </a:extLst>
          </p:cNvPr>
          <p:cNvSpPr/>
          <p:nvPr/>
        </p:nvSpPr>
        <p:spPr>
          <a:xfrm>
            <a:off x="577435" y="5066840"/>
            <a:ext cx="3924472" cy="461665"/>
          </a:xfrm>
          <a:prstGeom prst="rect">
            <a:avLst/>
          </a:prstGeom>
        </p:spPr>
        <p:txBody>
          <a:bodyPr wrap="none">
            <a:spAutoFit/>
          </a:bodyPr>
          <a:lstStyle/>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https://aka.ms/m365/build22</a:t>
            </a:r>
          </a:p>
        </p:txBody>
      </p:sp>
      <p:sp>
        <p:nvSpPr>
          <p:cNvPr id="11" name="TextBox 10">
            <a:extLst>
              <a:ext uri="{FF2B5EF4-FFF2-40B4-BE49-F238E27FC236}">
                <a16:creationId xmlns:a16="http://schemas.microsoft.com/office/drawing/2014/main" id="{D4ED1670-E789-4F0F-B9DC-5D7E4283DCEF}"/>
              </a:ext>
            </a:extLst>
          </p:cNvPr>
          <p:cNvSpPr txBox="1"/>
          <p:nvPr/>
        </p:nvSpPr>
        <p:spPr>
          <a:xfrm>
            <a:off x="493697" y="2444584"/>
            <a:ext cx="4864291" cy="2853089"/>
          </a:xfrm>
          <a:prstGeom prst="rect">
            <a:avLst/>
          </a:prstGeom>
          <a:noFill/>
        </p:spPr>
        <p:txBody>
          <a:bodyPr wrap="square" lIns="182880" tIns="146304" rIns="182880" bIns="146304" rtlCol="0">
            <a:spAutoFit/>
          </a:bodyPr>
          <a:lstStyle/>
          <a:p>
            <a:pPr>
              <a:lnSpc>
                <a:spcPct val="90000"/>
              </a:lnSpc>
              <a:spcAft>
                <a:spcPts val="600"/>
              </a:spcAft>
            </a:pPr>
            <a:r>
              <a:rPr lang="en-US" sz="2400" dirty="0"/>
              <a:t>Collaborative Apps session introduction now available</a:t>
            </a:r>
          </a:p>
          <a:p>
            <a:pPr>
              <a:lnSpc>
                <a:spcPct val="90000"/>
              </a:lnSpc>
              <a:spcAft>
                <a:spcPts val="600"/>
              </a:spcAft>
            </a:pPr>
            <a:endParaRPr lang="en-US" sz="2400" dirty="0"/>
          </a:p>
          <a:p>
            <a:pPr>
              <a:lnSpc>
                <a:spcPct val="90000"/>
              </a:lnSpc>
              <a:spcAft>
                <a:spcPts val="600"/>
              </a:spcAft>
            </a:pPr>
            <a:r>
              <a:rPr lang="en-US" sz="2400" dirty="0"/>
              <a:t>Breakout sessions, on demand videos, Ask The Experts, Product Roundtables and more… 🚀</a:t>
            </a:r>
          </a:p>
          <a:p>
            <a:pPr>
              <a:lnSpc>
                <a:spcPct val="90000"/>
              </a:lnSpc>
              <a:spcAft>
                <a:spcPts val="600"/>
              </a:spcAft>
            </a:pPr>
            <a:endParaRPr lang="en-US" sz="2400" dirty="0"/>
          </a:p>
        </p:txBody>
      </p:sp>
      <p:pic>
        <p:nvPicPr>
          <p:cNvPr id="13" name="Picture 12" descr="Logo&#10;&#10;Description automatically generated">
            <a:extLst>
              <a:ext uri="{FF2B5EF4-FFF2-40B4-BE49-F238E27FC236}">
                <a16:creationId xmlns:a16="http://schemas.microsoft.com/office/drawing/2014/main" id="{34091411-DBC7-4411-ADA4-053904F06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pic>
        <p:nvPicPr>
          <p:cNvPr id="3" name="Picture 2">
            <a:extLst>
              <a:ext uri="{FF2B5EF4-FFF2-40B4-BE49-F238E27FC236}">
                <a16:creationId xmlns:a16="http://schemas.microsoft.com/office/drawing/2014/main" id="{DCBFC89C-2EB2-917C-1C0B-660DBDE21B7F}"/>
              </a:ext>
            </a:extLst>
          </p:cNvPr>
          <p:cNvPicPr>
            <a:picLocks noChangeAspect="1"/>
          </p:cNvPicPr>
          <p:nvPr/>
        </p:nvPicPr>
        <p:blipFill>
          <a:blip r:embed="rId4"/>
          <a:stretch>
            <a:fillRect/>
          </a:stretch>
        </p:blipFill>
        <p:spPr>
          <a:xfrm>
            <a:off x="5142641" y="1738390"/>
            <a:ext cx="6940142" cy="3668468"/>
          </a:xfrm>
          <a:prstGeom prst="rect">
            <a:avLst/>
          </a:prstGeom>
          <a:ln>
            <a:solidFill>
              <a:schemeClr val="bg2">
                <a:lumMod val="90000"/>
              </a:schemeClr>
            </a:solidFill>
          </a:ln>
        </p:spPr>
      </p:pic>
    </p:spTree>
    <p:extLst>
      <p:ext uri="{BB962C8B-B14F-4D97-AF65-F5344CB8AC3E}">
        <p14:creationId xmlns:p14="http://schemas.microsoft.com/office/powerpoint/2010/main" val="2654185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5158400"/>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endParaRPr lang="en-US" sz="1500">
              <a:ea typeface="+mn-lt"/>
              <a:cs typeface="Segoe UI Semibold"/>
            </a:endParaRPr>
          </a:p>
          <a:p>
            <a:pPr marL="285750" indent="-285750">
              <a:lnSpc>
                <a:spcPct val="150000"/>
              </a:lnSpc>
              <a:buFont typeface="Arial,Sans-Serif"/>
              <a:buChar char="•"/>
            </a:pPr>
            <a:r>
              <a:rPr lang="en-US" sz="1500">
                <a:solidFill>
                  <a:srgbClr val="1973B9"/>
                </a:solidFill>
                <a:latin typeface="Segoe UI Black" panose="020B0A02040204020203" pitchFamily="34" charset="0"/>
                <a:ea typeface="Segoe UI Black" panose="020B0A02040204020203" pitchFamily="34" charset="0"/>
                <a:cs typeface="Segoe UI Semibold"/>
              </a:rPr>
              <a:t>Power Platform Samples Contributor</a:t>
            </a:r>
          </a:p>
          <a:p>
            <a:pPr marL="285750" indent="-285750">
              <a:lnSpc>
                <a:spcPct val="150000"/>
              </a:lnSpc>
              <a:buFont typeface="Arial,Sans-Serif"/>
              <a:buChar char="•"/>
            </a:pPr>
            <a:r>
              <a:rPr lang="en-US" sz="1500">
                <a:solidFill>
                  <a:srgbClr val="1973B9"/>
                </a:solidFill>
                <a:latin typeface="Segoe UI Black" panose="020B0A02040204020203" pitchFamily="34" charset="0"/>
                <a:ea typeface="Segoe UI Black" panose="020B0A02040204020203" pitchFamily="34" charset="0"/>
                <a:cs typeface="Segoe UI Semibold"/>
              </a:rPr>
              <a:t>Writing for the Web</a:t>
            </a:r>
          </a:p>
          <a:p>
            <a:pPr marL="285750" indent="-285750">
              <a:lnSpc>
                <a:spcPct val="150000"/>
              </a:lnSpc>
              <a:buFont typeface="Arial,Sans-Serif"/>
              <a:buChar char="•"/>
            </a:pPr>
            <a:r>
              <a:rPr lang="en-US" sz="1500" b="1">
                <a:solidFill>
                  <a:srgbClr val="1973B9"/>
                </a:solidFill>
                <a:latin typeface="Segoe UI Semibold"/>
                <a:cs typeface="Segoe UI Semibold"/>
              </a:rPr>
              <a:t>Community docs</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endParaRPr lang="en-US" sz="1500">
              <a:ea typeface="+mn-lt"/>
              <a:cs typeface="Segoe UI Semibold"/>
            </a:endParaRPr>
          </a:p>
          <a:p>
            <a:pPr>
              <a:lnSpc>
                <a:spcPct val="150000"/>
              </a:lnSpc>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154</TotalTime>
  <Words>2470</Words>
  <Application>Microsoft Office PowerPoint</Application>
  <PresentationFormat>Custom</PresentationFormat>
  <Paragraphs>351</Paragraphs>
  <Slides>26</Slides>
  <Notes>26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26</vt:i4>
      </vt:variant>
    </vt:vector>
  </HeadingPairs>
  <TitlesOfParts>
    <vt:vector size="43" baseType="lpstr">
      <vt:lpstr>-apple-system</vt:lpstr>
      <vt:lpstr>Arial</vt:lpstr>
      <vt:lpstr>Arial,Sans-Serif</vt:lpstr>
      <vt:lpstr>Calibri</vt:lpstr>
      <vt:lpstr>Consolas</vt:lpstr>
      <vt:lpstr>Corbel</vt:lpstr>
      <vt:lpstr>Fira Code</vt:lpstr>
      <vt:lpstr>Open Sans</vt:lpstr>
      <vt:lpstr>Segoe UI</vt:lpstr>
      <vt:lpstr>Segoe UI Black</vt:lpstr>
      <vt:lpstr>Segoe UI Light</vt:lpstr>
      <vt:lpstr>Segoe UI Semibold</vt:lpstr>
      <vt:lpstr>Segoe UI Semilight</vt:lpstr>
      <vt:lpstr>Wingdings</vt:lpstr>
      <vt:lpstr>Office 365 PPT Template - 2017</vt:lpstr>
      <vt:lpstr>Digital Blue Tunnel 16x9</vt:lpstr>
      <vt:lpstr>Office 365 PPT Template - 2017</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Rolling 28 days active users (MAU) for custom SharePoint Framework components in M365 There are currently tens of millions of monthly active users for customer and partner created SharePoint Framework components in Microsoft 365</vt:lpstr>
      <vt:lpstr>The Road Ahead – 1.15 Release – ETA June 2022</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ACEs</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19</cp:revision>
  <dcterms:modified xsi:type="dcterms:W3CDTF">2022-05-19T22:51:52Z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